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7" r:id="rId2"/>
    <p:sldId id="279" r:id="rId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9395BF-A852-48DF-B5B0-CDF00B6C9969}" type="datetimeFigureOut">
              <a:rPr lang="en-CA" smtClean="0"/>
              <a:t>2021-04-11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E443DF-6AB8-4D5A-83B3-1D81857E721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205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57414"/>
            <a:ext cx="11855451" cy="854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8773585" y="188913"/>
            <a:ext cx="2813049" cy="342900"/>
          </a:xfrm>
        </p:spPr>
        <p:txBody>
          <a:bodyPr/>
          <a:lstStyle>
            <a:lvl1pPr>
              <a:defRPr/>
            </a:lvl1pPr>
          </a:lstStyle>
          <a:p>
            <a:r>
              <a:rPr lang="en-CA" altLang="en-US" dirty="0"/>
              <a:t>13-1-31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>
          <a:xfrm>
            <a:off x="11719985" y="6569075"/>
            <a:ext cx="577849" cy="342900"/>
          </a:xfrm>
        </p:spPr>
        <p:txBody>
          <a:bodyPr/>
          <a:lstStyle>
            <a:lvl1pPr>
              <a:defRPr/>
            </a:lvl1pPr>
          </a:lstStyle>
          <a:p>
            <a:fld id="{B0E33AC2-D8C5-4515-AD00-E08C681A12E2}" type="slidenum">
              <a:rPr lang="en-CA" altLang="en-US"/>
              <a:pPr/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9036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4/11/21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groups/20838946205/" TargetMode="External"/><Relationship Id="rId3" Type="http://schemas.openxmlformats.org/officeDocument/2006/relationships/hyperlink" Target="https://www.youtube.com/watch?time_continue=41&amp;v=L5L8cE8bgj0" TargetMode="External"/><Relationship Id="rId7" Type="http://schemas.openxmlformats.org/officeDocument/2006/relationships/hyperlink" Target="https://www.youtube.com/watch?v=NJRAHyPVFWU" TargetMode="External"/><Relationship Id="rId2" Type="http://schemas.openxmlformats.org/officeDocument/2006/relationships/hyperlink" Target="https://www.adbuster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tative.net/blog/coppertone-jammed-at-mainfest/" TargetMode="External"/><Relationship Id="rId11" Type="http://schemas.openxmlformats.org/officeDocument/2006/relationships/hyperlink" Target="https://www.youtube.com/watch?v=tnQECO-uyvI" TargetMode="External"/><Relationship Id="rId5" Type="http://schemas.openxmlformats.org/officeDocument/2006/relationships/hyperlink" Target="http://archives-2001-2012.cmaq.net/en/node/22954" TargetMode="External"/><Relationship Id="rId10" Type="http://schemas.openxmlformats.org/officeDocument/2006/relationships/hyperlink" Target="http://hour.ca/2006/12/14/putting-the-brakes-on-mobile-advertising-2/" TargetMode="External"/><Relationship Id="rId4" Type="http://schemas.openxmlformats.org/officeDocument/2006/relationships/hyperlink" Target="http://www.optative.net/" TargetMode="External"/><Relationship Id="rId9" Type="http://schemas.openxmlformats.org/officeDocument/2006/relationships/hyperlink" Target="https://www.youtube.com/watch?v=-1CeCQaEPsQ&amp;fbclid=IwAR09NYZ9Eu94HLj_bvCzmAksXmiawyvabADkziv5jM0lLcvYP29s0WY3V6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Advertising and the Consumer Culture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Culture Jamming and Resistance culture</a:t>
            </a:r>
          </a:p>
        </p:txBody>
      </p:sp>
    </p:spTree>
    <p:extLst>
      <p:ext uri="{BB962C8B-B14F-4D97-AF65-F5344CB8AC3E}">
        <p14:creationId xmlns:p14="http://schemas.microsoft.com/office/powerpoint/2010/main" val="258128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0CF5D-B386-4261-A723-4BD51FCB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 Jamming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1C7D1-7F26-4701-AE0B-AC23DE18A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AdBusters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Buy Nothing Day (November 23</a:t>
            </a:r>
            <a:r>
              <a:rPr lang="en-US" baseline="30000" dirty="0">
                <a:hlinkClick r:id="rId3"/>
              </a:rPr>
              <a:t>rd</a:t>
            </a:r>
            <a:r>
              <a:rPr lang="en-US" dirty="0">
                <a:hlinkClick r:id="rId3"/>
              </a:rPr>
              <a:t>) </a:t>
            </a:r>
            <a:endParaRPr lang="en-US" dirty="0"/>
          </a:p>
          <a:p>
            <a:r>
              <a:rPr lang="en-US" dirty="0">
                <a:hlinkClick r:id="rId4"/>
              </a:rPr>
              <a:t>Optative Theatrical Laboratories</a:t>
            </a:r>
            <a:endParaRPr lang="en-US" dirty="0"/>
          </a:p>
          <a:p>
            <a:pPr lvl="1"/>
            <a:r>
              <a:rPr lang="en-US" dirty="0"/>
              <a:t>Buy Nothing Day Culture Jam</a:t>
            </a:r>
          </a:p>
          <a:p>
            <a:pPr lvl="2"/>
            <a:r>
              <a:rPr lang="en-US" dirty="0">
                <a:hlinkClick r:id="rId5"/>
              </a:rPr>
              <a:t>Dov Charney</a:t>
            </a:r>
            <a:endParaRPr lang="en-US" dirty="0"/>
          </a:p>
          <a:p>
            <a:pPr lvl="2"/>
            <a:r>
              <a:rPr lang="en-US" dirty="0">
                <a:hlinkClick r:id="rId6"/>
              </a:rPr>
              <a:t>Coppertone Jam</a:t>
            </a:r>
            <a:endParaRPr lang="en-US" dirty="0"/>
          </a:p>
          <a:p>
            <a:pPr lvl="2"/>
            <a:r>
              <a:rPr lang="en-US" dirty="0">
                <a:hlinkClick r:id="rId7"/>
              </a:rPr>
              <a:t>Global Invisible Theatre </a:t>
            </a:r>
            <a:endParaRPr lang="en-US" dirty="0"/>
          </a:p>
          <a:p>
            <a:r>
              <a:rPr lang="en-US" dirty="0">
                <a:hlinkClick r:id="rId8"/>
              </a:rPr>
              <a:t>(b)Ad Trucks</a:t>
            </a:r>
            <a:endParaRPr lang="en-US" dirty="0"/>
          </a:p>
          <a:p>
            <a:pPr lvl="1"/>
            <a:r>
              <a:rPr lang="en-US" dirty="0">
                <a:hlinkClick r:id="rId9"/>
              </a:rPr>
              <a:t>Golden Billboard Award</a:t>
            </a:r>
            <a:endParaRPr lang="en-US" dirty="0"/>
          </a:p>
          <a:p>
            <a:pPr lvl="1"/>
            <a:r>
              <a:rPr lang="en-US" dirty="0">
                <a:hlinkClick r:id="rId10"/>
              </a:rPr>
              <a:t>News Piece</a:t>
            </a:r>
            <a:endParaRPr lang="en-US" dirty="0"/>
          </a:p>
          <a:p>
            <a:r>
              <a:rPr lang="en-US" dirty="0"/>
              <a:t>Chartwells Jam </a:t>
            </a:r>
          </a:p>
          <a:p>
            <a:pPr lvl="1"/>
            <a:r>
              <a:rPr lang="en-US" dirty="0">
                <a:hlinkClick r:id="rId11"/>
              </a:rPr>
              <a:t>New Scheduled Meal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550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2321</TotalTime>
  <Words>51</Words>
  <Application>Microsoft Macintosh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</vt:lpstr>
      <vt:lpstr>Advertising and the Consumer Culture </vt:lpstr>
      <vt:lpstr>Culture Jamming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Chevrier</dc:creator>
  <cp:lastModifiedBy>Erik Chevrier</cp:lastModifiedBy>
  <cp:revision>355</cp:revision>
  <cp:lastPrinted>2017-07-26T18:23:54Z</cp:lastPrinted>
  <dcterms:created xsi:type="dcterms:W3CDTF">2016-01-27T06:10:50Z</dcterms:created>
  <dcterms:modified xsi:type="dcterms:W3CDTF">2021-04-12T03:26:48Z</dcterms:modified>
</cp:coreProperties>
</file>