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8" r:id="rId3"/>
    <p:sldId id="257" r:id="rId4"/>
    <p:sldId id="32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34" autoAdjust="0"/>
    <p:restoredTop sz="94660"/>
  </p:normalViewPr>
  <p:slideViewPr>
    <p:cSldViewPr snapToGrid="0">
      <p:cViewPr varScale="1">
        <p:scale>
          <a:sx n="87" d="100"/>
          <a:sy n="87" d="100"/>
        </p:scale>
        <p:origin x="232" y="7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2021-04-11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9249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2021-04-11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523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2021-04-11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99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2021-04-11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3276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2021-04-11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1957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2021-04-11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40644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2021-04-11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21365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2021-04-11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6941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2021-04-11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9371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21842BA-7EFE-4E94-BF70-CCD5482705EF}" type="datetimeFigureOut">
              <a:rPr lang="en-CA" smtClean="0"/>
              <a:t>2021-04-11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35219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2021-04-11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2386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21842BA-7EFE-4E94-BF70-CCD5482705EF}" type="datetimeFigureOut">
              <a:rPr lang="en-CA" smtClean="0"/>
              <a:t>2021-04-11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282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Advertising and the Consumer Culture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CA" dirty="0"/>
              <a:t>Final Report</a:t>
            </a:r>
          </a:p>
          <a:p>
            <a:r>
              <a:rPr lang="en-CA" dirty="0"/>
              <a:t>Erik Chevrier</a:t>
            </a:r>
          </a:p>
          <a:p>
            <a:r>
              <a:rPr lang="en-CA" dirty="0"/>
              <a:t>www.erikchevrier.ca</a:t>
            </a:r>
          </a:p>
        </p:txBody>
      </p:sp>
    </p:spTree>
    <p:extLst>
      <p:ext uri="{BB962C8B-B14F-4D97-AF65-F5344CB8AC3E}">
        <p14:creationId xmlns:p14="http://schemas.microsoft.com/office/powerpoint/2010/main" val="91860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C33BF9DD-8A45-4EEE-B231-0A14D322E5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1A087A-1336-9744-94F6-34132985F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4771" y="634946"/>
            <a:ext cx="6574972" cy="1450757"/>
          </a:xfrm>
        </p:spPr>
        <p:txBody>
          <a:bodyPr>
            <a:normAutofit/>
          </a:bodyPr>
          <a:lstStyle/>
          <a:p>
            <a:r>
              <a:rPr lang="en-US" dirty="0"/>
              <a:t>Observe and Reflect</a:t>
            </a:r>
          </a:p>
        </p:txBody>
      </p:sp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49A63164-A477-5D45-AAA3-57C019852DB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0" r="-2" b="-2"/>
          <a:stretch/>
        </p:blipFill>
        <p:spPr>
          <a:xfrm>
            <a:off x="834494" y="640081"/>
            <a:ext cx="3600325" cy="5314406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020DCC9-F851-4562-BB20-1AB3C51BF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4770" y="2086188"/>
            <a:ext cx="608976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F066F41-C894-4368-AFC6-A5A1FFDFCE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4769" y="2198914"/>
            <a:ext cx="6574973" cy="3670180"/>
          </a:xfrm>
        </p:spPr>
        <p:txBody>
          <a:bodyPr>
            <a:normAutofit/>
          </a:bodyPr>
          <a:lstStyle/>
          <a:p>
            <a:r>
              <a:rPr lang="en-US" dirty="0"/>
              <a:t>You are at the final stages of the first campaign spiral. The goal of the final project is for you to observe and reflect on your campaign.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5FBCAC9-BD8B-4F3B-AD74-EF37D421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556C5A8-AD7E-4CE7-87BE-9EA3B5E17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03668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84D59-C1B3-1E4D-AC93-0A52EC8CE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AC0D4-175C-0D48-B531-598760618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You must submit one group report. </a:t>
            </a:r>
          </a:p>
          <a:p>
            <a:r>
              <a:rPr lang="en-US" dirty="0"/>
              <a:t>The report must answer the following questions.</a:t>
            </a:r>
          </a:p>
          <a:p>
            <a:r>
              <a:rPr lang="en-US" dirty="0"/>
              <a:t>1 – What was your ’campaign’?</a:t>
            </a:r>
          </a:p>
          <a:p>
            <a:r>
              <a:rPr lang="en-US" dirty="0"/>
              <a:t>2 – What motivated you to partake in the ‘campaign’? (why is the topic important)?</a:t>
            </a:r>
          </a:p>
          <a:p>
            <a:r>
              <a:rPr lang="en-US" dirty="0"/>
              <a:t>2 – Did you meet your goals, objectives, targets? (what were your goals, objectives and targets)? </a:t>
            </a:r>
          </a:p>
          <a:p>
            <a:r>
              <a:rPr lang="en-US" dirty="0"/>
              <a:t>3 – What was successful about your ’campaign’?</a:t>
            </a:r>
          </a:p>
          <a:p>
            <a:r>
              <a:rPr lang="en-US" dirty="0"/>
              <a:t>4 – What could be improved if you were to do the ‘campaign’ again?</a:t>
            </a:r>
          </a:p>
          <a:p>
            <a:r>
              <a:rPr lang="en-US" dirty="0"/>
              <a:t>5 – What effects did your campaign generate in the community? (i.e. positive, negative, intended, unintended)?</a:t>
            </a:r>
          </a:p>
          <a:p>
            <a:r>
              <a:rPr lang="en-US" dirty="0"/>
              <a:t>6 – What is your succession plan?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674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71EF6961-3015-4536-AEE0-39440AB321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8451794"/>
              </p:ext>
            </p:extLst>
          </p:nvPr>
        </p:nvGraphicFramePr>
        <p:xfrm>
          <a:off x="0" y="0"/>
          <a:ext cx="12914520" cy="149537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54520">
                  <a:extLst>
                    <a:ext uri="{9D8B030D-6E8A-4147-A177-3AD203B41FA5}">
                      <a16:colId xmlns:a16="http://schemas.microsoft.com/office/drawing/2014/main" val="422634632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10718167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46114363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9268182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25889461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44221284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Category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C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B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A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1442857339"/>
                  </a:ext>
                </a:extLst>
              </a:tr>
              <a:tr h="18875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Clarity of Description of ‘campaign’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No attempt to describe the ‘campaign’ your group performed.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Description of ’campaign’ not clear.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Description of ’campaign’ somewhat clear.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Description of ’campaign’ clear, concise and specific.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Description of ’campaign’ is extremely clear, concise, and specific.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</a:endParaRP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651724473"/>
                  </a:ext>
                </a:extLst>
              </a:tr>
              <a:tr h="18875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Clarity of Description of the Motivation for the ‘campaign’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No attempt to describe the motivation for the ‘campaign’ your group performed.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Description of the  motivation for the  ’campaign’ is not clear.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Description of the  motivation for the  ’campaign’ is clear.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Description of the  motivation for the ’campaign’ is clear, concise and specific.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Description of the  motivation for the ’campaign’ is extremely clear, concise, and specific. </a:t>
                      </a: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2190575898"/>
                  </a:ext>
                </a:extLst>
              </a:tr>
              <a:tr h="18875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Clarity of Description for Targets, Goals and Objectives.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No attempt to describe the targets, goals and objectives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Description of the targets, goals and objectives is not clear.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Description of the targets, goals and objectives is clear.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Description of the targets, goals and objectives is clear, concise, and specific.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Description of the targets, goals and objectives is extremely clear, concise, and specific. </a:t>
                      </a: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2516246646"/>
                  </a:ext>
                </a:extLst>
              </a:tr>
              <a:tr h="18875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Quality of Re-Envisioning of ‘campaign’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No attempt to provide a re-envisioning of the ‘campaign’.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Below average re-envisioning of the ‘campaign’.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Good re-envisioning of the ‘campaign’.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Excellent re-envisioning of the ‘campaign’.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Well above average re-envisioning of the ‘campaign’ that refers to classroom resources used to plan the ‘campaign’ - i.e. SMART analysis, campaign strategies, etc. </a:t>
                      </a: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2505974026"/>
                  </a:ext>
                </a:extLst>
              </a:tr>
              <a:tr h="18875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Quality of Succession Plan of ‘campaign’ (if applicable)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No attempt to provide a succession plan (and there should have been one).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Below average succession plan.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Good succession plan.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Excellent succession plan.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Well above average succession plan.</a:t>
                      </a: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1224913681"/>
                  </a:ext>
                </a:extLst>
              </a:tr>
              <a:tr h="18875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Assessment of Success, Failures and effects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No attempt to provide an assessment of the success, failures and effects of the ‘campaign’.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Below average assessment of the successes, failures, and effects of the ‘campaign’.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Good assessment of the successes, failures and effects of the ‘campaign’.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Excellent assessment of the successes, failures and effects of the ‘campaign’.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Well above average assessment of the successes, failures and effects of the ‘campaign’ that refers to classroom resources used to plan the ‘campaign’ - i.e. SMART analysis analysis, campaign strategies, etc.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3763097421"/>
                  </a:ext>
                </a:extLst>
              </a:tr>
              <a:tr h="2057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Clarity of Paper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Report is not clear or legible.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Format is awkward and hard to follow.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Proposal does not flow well.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Proposal is not structured well.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Format is awkward but easier to follow.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Proposal flows somewhat well.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Proposal is structured somewhat well.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Format is easy to follow.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Proposal</a:t>
                      </a: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flows well.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Proposal structured well. 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Format is easy to follow and interesting to read.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Proposal flows extremely well.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</a:rPr>
                        <a:t>The structure of the proposal is outstanding. </a:t>
                      </a: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3154476115"/>
                  </a:ext>
                </a:extLst>
              </a:tr>
              <a:tr h="9437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Grammar and Sentence Structure</a:t>
                      </a: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Multiple grammar mistakes making the paper not legible. 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Multiple grammar mistakes making it difficult to read. 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Several grammar mistakes but it is still clear to read. 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One or two grammar mistakes but they do not impair reading experience.  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No spelling or grammar mistakes. report is easy to read and flows well. 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80" marR="38680" marT="0" marB="0"/>
                </a:tc>
                <a:extLst>
                  <a:ext uri="{0D108BD9-81ED-4DB2-BD59-A6C34878D82A}">
                    <a16:rowId xmlns:a16="http://schemas.microsoft.com/office/drawing/2014/main" val="1829937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59024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767</Words>
  <Application>Microsoft Macintosh PowerPoint</Application>
  <PresentationFormat>Widescreen</PresentationFormat>
  <Paragraphs>86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Calibri Light</vt:lpstr>
      <vt:lpstr>Retrospect</vt:lpstr>
      <vt:lpstr>Advertising and the Consumer Culture</vt:lpstr>
      <vt:lpstr>Observe and Reflect</vt:lpstr>
      <vt:lpstr>Final Report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and Sustainability</dc:title>
  <dc:creator>Erik Chevrier</dc:creator>
  <cp:lastModifiedBy>Erik Chevrier</cp:lastModifiedBy>
  <cp:revision>31</cp:revision>
  <dcterms:created xsi:type="dcterms:W3CDTF">2019-07-10T05:21:33Z</dcterms:created>
  <dcterms:modified xsi:type="dcterms:W3CDTF">2021-04-12T03:23:41Z</dcterms:modified>
</cp:coreProperties>
</file>