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86" r:id="rId3"/>
    <p:sldId id="287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369" r:id="rId12"/>
    <p:sldId id="377" r:id="rId13"/>
    <p:sldId id="378" r:id="rId14"/>
    <p:sldId id="379" r:id="rId15"/>
    <p:sldId id="380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4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2021-09-28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hecorporatio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ZELlA1Lq52kwdKRhOR2dbQik0uc_eIf12Yp6bw6hqhU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streentreprises.gouv.qc.ca/en/demarrer/differentes-formes-juridiqu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tier.qc.ca/discover-social-economy/definition/?lang=en" TargetMode="External"/><Relationship Id="rId2" Type="http://schemas.openxmlformats.org/officeDocument/2006/relationships/hyperlink" Target="http://legisquebec.gouv.qc.ca/en/ShowDoc/cs/E-1.1.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Economic Restructuring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September 29</a:t>
            </a:r>
            <a:r>
              <a:rPr lang="en-CA" baseline="30000" dirty="0"/>
              <a:t>th</a:t>
            </a:r>
            <a:r>
              <a:rPr lang="en-CA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F9194-DA33-4B21-8840-CA77D280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Diverse Enterprise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D177198A-B715-1047-9E48-7CF950E73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303251"/>
            <a:ext cx="5462001" cy="372781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45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37E9-9A54-44B5-8824-F5971F9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Strong vs Weak Sustainability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6CA63-8EB2-4454-BC76-66E26A310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 Bottom line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993A81-540F-45FC-9784-70C16581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Nested model</a:t>
            </a:r>
            <a:endParaRPr lang="en-CA" dirty="0"/>
          </a:p>
        </p:txBody>
      </p:sp>
      <p:pic>
        <p:nvPicPr>
          <p:cNvPr id="37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89358E2-8ECD-4362-9111-522C25BB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72" y="2582863"/>
            <a:ext cx="4138893" cy="3378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FBDA24-89E0-44EF-A006-A084E34A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34" y="2582334"/>
            <a:ext cx="390097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6FE22D2F-16F6-E34E-ABAF-BE1894070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364" y="905933"/>
            <a:ext cx="895727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7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D235-2FFE-CF4C-A647-0B5A05B8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About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3B9B-0E3A-C74C-B216-D739CB42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Chapter 2 – Framing: The Diversity of Enterprise</a:t>
            </a:r>
          </a:p>
          <a:p>
            <a:r>
              <a:rPr lang="en-US" sz="1800" dirty="0"/>
              <a:t>Chapter 3 – Worker Cooperatives</a:t>
            </a:r>
          </a:p>
          <a:p>
            <a:r>
              <a:rPr lang="en-US" sz="1800" dirty="0"/>
              <a:t>Chapter 4 – Self-Managed Enterprise: Worker-Recuperated Cooperatives in Argentina and Latin America</a:t>
            </a:r>
          </a:p>
          <a:p>
            <a:r>
              <a:rPr lang="en-US" sz="1800" dirty="0"/>
              <a:t>Chapter 5 – Community Enterprise: Diverse Designs for Community-Owned Energy Infrastructure </a:t>
            </a:r>
          </a:p>
          <a:p>
            <a:r>
              <a:rPr lang="en-US" sz="1800" dirty="0"/>
              <a:t>Chapter 6 – Eco-Social Enterprises: Ethical Business in a Post-Socialist Context</a:t>
            </a:r>
          </a:p>
          <a:p>
            <a:r>
              <a:rPr lang="en-US" sz="1800" dirty="0"/>
              <a:t>Chapter 7 – Enterprising New Worlds: Social Enterprise and the Value of Repair</a:t>
            </a:r>
          </a:p>
          <a:p>
            <a:r>
              <a:rPr lang="en-US" sz="1800" dirty="0"/>
              <a:t>Chapter 8 – Anti-mafia Enterprise: Italian Strategies to Counter Violet Economies</a:t>
            </a:r>
          </a:p>
          <a:p>
            <a:r>
              <a:rPr lang="en-US" sz="1800" dirty="0"/>
              <a:t>Chapter 9 – State and Community Enterprise: Negotiating Water Management in Rural Ireland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5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8674-37DA-4045-871E-485A548F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5C26-0455-B249-BF2E-467CFA073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into groups of about 3 people</a:t>
            </a:r>
          </a:p>
          <a:p>
            <a:r>
              <a:rPr lang="en-US" dirty="0"/>
              <a:t>Discuss the chapter and prepare a 5-minute presentation summarizing the article.</a:t>
            </a:r>
          </a:p>
          <a:p>
            <a:r>
              <a:rPr lang="en-US" dirty="0"/>
              <a:t>You may go anywhere on campus, but you must come back to the classroom at 4:15 PM.</a:t>
            </a:r>
          </a:p>
        </p:txBody>
      </p:sp>
    </p:spTree>
    <p:extLst>
      <p:ext uri="{BB962C8B-B14F-4D97-AF65-F5344CB8AC3E}">
        <p14:creationId xmlns:p14="http://schemas.microsoft.com/office/powerpoint/2010/main" val="362740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C7D4-83D4-D84C-B4BB-5EE093BE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Next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F482-E668-AC4B-A41E-EE89EFEF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00" dirty="0"/>
          </a:p>
          <a:p>
            <a:r>
              <a:rPr lang="en-US" sz="2500" dirty="0"/>
              <a:t>If you are interested in exploring more about enterprises, please watch: </a:t>
            </a:r>
          </a:p>
          <a:p>
            <a:endParaRPr lang="en-US" sz="3000" dirty="0"/>
          </a:p>
          <a:p>
            <a:r>
              <a:rPr lang="en-US" sz="2500" dirty="0">
                <a:hlinkClick r:id="rId2"/>
              </a:rPr>
              <a:t>The Corporation 1 and 2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486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2AF5-CEA0-BE4F-99C2-EE792DCA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 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CFC1-E60E-634E-A507-A984C8AA1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Student-Led Seminars</a:t>
            </a:r>
          </a:p>
          <a:p>
            <a:pPr lvl="1"/>
            <a:r>
              <a:rPr lang="en-US" dirty="0">
                <a:hlinkClick r:id="rId2"/>
              </a:rPr>
              <a:t>Sign Up (groups of 2)</a:t>
            </a:r>
            <a:endParaRPr lang="en-US" dirty="0"/>
          </a:p>
          <a:p>
            <a:r>
              <a:rPr lang="en-US" dirty="0"/>
              <a:t>Reminder Blog 1 is Due on October 13</a:t>
            </a:r>
            <a:r>
              <a:rPr lang="en-US" baseline="30000" dirty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0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4A10-5829-0044-B60D-9C53D0EA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Enterprise?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BD47-40E1-5B46-9325-B2A88632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hlinkClick r:id="rId2"/>
              </a:rPr>
              <a:t>Legal forms of enterprises in Quebec</a:t>
            </a:r>
            <a:endParaRPr lang="en-US" sz="2900" dirty="0"/>
          </a:p>
          <a:p>
            <a:pPr lvl="1"/>
            <a:r>
              <a:rPr lang="en-CA" b="1" dirty="0"/>
              <a:t>Sole proprietorship</a:t>
            </a:r>
            <a:endParaRPr lang="en-CA" dirty="0"/>
          </a:p>
          <a:p>
            <a:pPr lvl="1"/>
            <a:r>
              <a:rPr lang="en-CA" b="1" dirty="0"/>
              <a:t>Business corporation (corporation)</a:t>
            </a:r>
            <a:endParaRPr lang="en-CA" dirty="0"/>
          </a:p>
          <a:p>
            <a:pPr lvl="1"/>
            <a:r>
              <a:rPr lang="en-CA" b="1" dirty="0"/>
              <a:t>General partnership (G.P.)</a:t>
            </a:r>
            <a:endParaRPr lang="en-CA" dirty="0"/>
          </a:p>
          <a:p>
            <a:pPr lvl="1"/>
            <a:r>
              <a:rPr lang="en-CA" b="1" dirty="0"/>
              <a:t>Limited partnership (L.P.)</a:t>
            </a:r>
            <a:endParaRPr lang="en-CA" dirty="0"/>
          </a:p>
          <a:p>
            <a:pPr lvl="1"/>
            <a:r>
              <a:rPr lang="en-CA" b="1" dirty="0"/>
              <a:t>Joint venture (or undeclared partnership)</a:t>
            </a:r>
            <a:endParaRPr lang="en-CA" dirty="0"/>
          </a:p>
          <a:p>
            <a:pPr lvl="1"/>
            <a:r>
              <a:rPr lang="en-CA" b="1" dirty="0"/>
              <a:t>Non-profit legal person</a:t>
            </a:r>
            <a:endParaRPr lang="en-CA" dirty="0"/>
          </a:p>
          <a:p>
            <a:pPr lvl="1"/>
            <a:r>
              <a:rPr lang="en-CA" b="1" dirty="0"/>
              <a:t>Syndicate of co-ownership</a:t>
            </a:r>
            <a:endParaRPr lang="en-CA" dirty="0"/>
          </a:p>
          <a:p>
            <a:pPr lvl="1"/>
            <a:r>
              <a:rPr lang="en-CA" b="1" dirty="0"/>
              <a:t>Association</a:t>
            </a:r>
            <a:endParaRPr lang="en-CA" dirty="0"/>
          </a:p>
          <a:p>
            <a:pPr lvl="1"/>
            <a:r>
              <a:rPr lang="en-CA" b="1" dirty="0"/>
              <a:t>Group of persons</a:t>
            </a:r>
            <a:endParaRPr lang="en-CA" dirty="0"/>
          </a:p>
          <a:p>
            <a:pPr lvl="1"/>
            <a:r>
              <a:rPr lang="en-CA" b="1" dirty="0"/>
              <a:t>Cooperative</a:t>
            </a:r>
            <a:endParaRPr lang="en-CA" dirty="0"/>
          </a:p>
          <a:p>
            <a:pPr lvl="1"/>
            <a:r>
              <a:rPr lang="en-CA" b="1" dirty="0"/>
              <a:t>Trust that operates a commercial enterprise</a:t>
            </a:r>
          </a:p>
        </p:txBody>
      </p:sp>
    </p:spTree>
    <p:extLst>
      <p:ext uri="{BB962C8B-B14F-4D97-AF65-F5344CB8AC3E}">
        <p14:creationId xmlns:p14="http://schemas.microsoft.com/office/powerpoint/2010/main" val="259205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F9194-DA33-4B21-8840-CA77D280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Diverse Enterprise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3843F1-372F-3345-AAA6-4A25E6030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808365"/>
            <a:ext cx="6912217" cy="471758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72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4453-A834-EA48-A38F-A93DCF8B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Enterprises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4A81-6EA0-FD4E-B009-B7F1EC9E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chapters provide examples of:</a:t>
            </a:r>
          </a:p>
          <a:p>
            <a:pPr lvl="1"/>
            <a:r>
              <a:rPr lang="en-US" dirty="0"/>
              <a:t>Worker cooperatives</a:t>
            </a:r>
          </a:p>
          <a:p>
            <a:pPr lvl="1"/>
            <a:r>
              <a:rPr lang="en-US" dirty="0"/>
              <a:t>Self-managed enterprises/worker-recuperated enterprises</a:t>
            </a:r>
          </a:p>
          <a:p>
            <a:pPr lvl="1"/>
            <a:r>
              <a:rPr lang="en-US" dirty="0"/>
              <a:t>Community enterprise</a:t>
            </a:r>
          </a:p>
          <a:p>
            <a:pPr lvl="1"/>
            <a:r>
              <a:rPr lang="en-US" dirty="0"/>
              <a:t>Eco-social enterprises</a:t>
            </a:r>
          </a:p>
          <a:p>
            <a:pPr lvl="1"/>
            <a:r>
              <a:rPr lang="en-US" dirty="0"/>
              <a:t>Social enterprise in value repair</a:t>
            </a:r>
          </a:p>
          <a:p>
            <a:pPr lvl="1"/>
            <a:r>
              <a:rPr lang="en-US" dirty="0"/>
              <a:t>Anti-mafia enterprise</a:t>
            </a:r>
          </a:p>
          <a:p>
            <a:pPr lvl="1"/>
            <a:r>
              <a:rPr lang="en-US" dirty="0"/>
              <a:t>State and community enterprise</a:t>
            </a:r>
          </a:p>
          <a:p>
            <a:pPr lvl="1"/>
            <a:r>
              <a:rPr lang="en-US" dirty="0"/>
              <a:t>Independent and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333939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2E5FC-D920-E64D-9ADC-E0746157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Enterprises</a:t>
            </a:r>
            <a:b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Quebec Act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4" descr="Text, let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921BB62-6EBD-6445-A012-5F17B9604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999" y="652840"/>
            <a:ext cx="6912217" cy="5028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210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3A1A8-CE0C-FA46-8F03-0D639688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Social Entrepreneurship</a:t>
            </a:r>
          </a:p>
        </p:txBody>
      </p:sp>
      <p:pic>
        <p:nvPicPr>
          <p:cNvPr id="4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3539E456-711E-184B-A5C4-FFE0E5B6D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42" y="48119"/>
            <a:ext cx="8988228" cy="476376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8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52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194B-C9BE-904D-BD57-484CDA95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C84BE-4929-F74F-8BE8-90050768A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cooperative?</a:t>
            </a:r>
          </a:p>
          <a:p>
            <a:r>
              <a:rPr lang="en-US" dirty="0"/>
              <a:t>What is a non-profit organization?</a:t>
            </a:r>
          </a:p>
          <a:p>
            <a:r>
              <a:rPr lang="en-US" dirty="0"/>
              <a:t>What types of non-profits and cooperatives exist?</a:t>
            </a:r>
          </a:p>
          <a:p>
            <a:r>
              <a:rPr lang="en-US" dirty="0"/>
              <a:t>How do cooperatives and non-profits operate?</a:t>
            </a:r>
          </a:p>
          <a:p>
            <a:r>
              <a:rPr lang="en-US" dirty="0"/>
              <a:t>What are strengths, weaknesses, opportunities, and threats to these types of organizations?</a:t>
            </a:r>
          </a:p>
        </p:txBody>
      </p:sp>
    </p:spTree>
    <p:extLst>
      <p:ext uri="{BB962C8B-B14F-4D97-AF65-F5344CB8AC3E}">
        <p14:creationId xmlns:p14="http://schemas.microsoft.com/office/powerpoint/2010/main" val="94573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70BF-2422-8E41-BDC0-C4A629B2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enterprises produce?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EC06-1FDD-7A47-B3EF-DFF40FD38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Types of Value </a:t>
            </a:r>
            <a:r>
              <a:rPr lang="en-US" sz="1500" dirty="0"/>
              <a:t>(Roland, </a:t>
            </a:r>
            <a:r>
              <a:rPr lang="en-US" sz="1500" dirty="0" err="1"/>
              <a:t>Lanuda</a:t>
            </a:r>
            <a:r>
              <a:rPr lang="en-US" sz="1500" dirty="0"/>
              <a:t> (2013), Regenerative Enterprise)</a:t>
            </a:r>
          </a:p>
          <a:p>
            <a:r>
              <a:rPr lang="en-US" dirty="0"/>
              <a:t>Social capital</a:t>
            </a:r>
          </a:p>
          <a:p>
            <a:r>
              <a:rPr lang="en-US" dirty="0"/>
              <a:t>Material capital</a:t>
            </a:r>
          </a:p>
          <a:p>
            <a:r>
              <a:rPr lang="en-US" dirty="0"/>
              <a:t>Financial capital </a:t>
            </a:r>
          </a:p>
          <a:p>
            <a:r>
              <a:rPr lang="en-US" dirty="0"/>
              <a:t>Living capital</a:t>
            </a:r>
          </a:p>
          <a:p>
            <a:r>
              <a:rPr lang="en-US" dirty="0"/>
              <a:t>Intellectual capital</a:t>
            </a:r>
          </a:p>
          <a:p>
            <a:r>
              <a:rPr lang="en-US" dirty="0"/>
              <a:t>Experiential capital</a:t>
            </a:r>
          </a:p>
          <a:p>
            <a:r>
              <a:rPr lang="en-US" dirty="0"/>
              <a:t>Spiritual capital</a:t>
            </a:r>
          </a:p>
          <a:p>
            <a:r>
              <a:rPr lang="en-US" dirty="0"/>
              <a:t>Cultural capital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664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1956</TotalTime>
  <Words>372</Words>
  <Application>Microsoft Macintosh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Economic Restructuring</vt:lpstr>
      <vt:lpstr>Check in and Updates</vt:lpstr>
      <vt:lpstr>What is an Enterprise?</vt:lpstr>
      <vt:lpstr>Diverse Enterprise</vt:lpstr>
      <vt:lpstr>Diverse Enterprises</vt:lpstr>
      <vt:lpstr>Social Enterprises Quebec Act</vt:lpstr>
      <vt:lpstr>Social Entrepreneurship</vt:lpstr>
      <vt:lpstr>Discussion</vt:lpstr>
      <vt:lpstr>What do enterprises produce?</vt:lpstr>
      <vt:lpstr>Diverse Enterprise</vt:lpstr>
      <vt:lpstr>Strong vs Weak Sustainability</vt:lpstr>
      <vt:lpstr>PowerPoint Presentation</vt:lpstr>
      <vt:lpstr>Discussion About Readings</vt:lpstr>
      <vt:lpstr>Instructions</vt:lpstr>
      <vt:lpstr>See You Next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250</cp:revision>
  <cp:lastPrinted>2017-07-26T18:23:54Z</cp:lastPrinted>
  <dcterms:created xsi:type="dcterms:W3CDTF">2016-01-27T06:10:50Z</dcterms:created>
  <dcterms:modified xsi:type="dcterms:W3CDTF">2021-09-29T05:48:33Z</dcterms:modified>
</cp:coreProperties>
</file>