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7" r:id="rId2"/>
    <p:sldId id="285" r:id="rId3"/>
    <p:sldId id="385" r:id="rId4"/>
    <p:sldId id="380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2021-10-26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Economic Restructuring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October 27</a:t>
            </a:r>
            <a:r>
              <a:rPr lang="en-CA" baseline="30000" dirty="0"/>
              <a:t>th</a:t>
            </a:r>
            <a:r>
              <a:rPr lang="en-CA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25" y="639097"/>
            <a:ext cx="5325979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Diverse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AEAA21-5829-0741-9DD1-ED9048462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517" b="-3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85B92BC-678C-4E14-97E6-3227DEF8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644120-A6B9-4D5C-8A60-E2F4CC220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72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CFF7-3978-4F48-9227-14FEF2FF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52BC-601D-3F4B-9473-F9CD8EFA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500" dirty="0"/>
              <a:t>How might we shift from valuing extractive transactions that enrich some at the expense of others, to generative value models that enrich people, communities and the non-human world?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7D4-83D4-D84C-B4BB-5EE093BE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F482-E668-AC4B-A41E-EE89EFEF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3600" dirty="0"/>
              <a:t>Questions, concerns?</a:t>
            </a:r>
          </a:p>
        </p:txBody>
      </p:sp>
    </p:spTree>
    <p:extLst>
      <p:ext uri="{BB962C8B-B14F-4D97-AF65-F5344CB8AC3E}">
        <p14:creationId xmlns:p14="http://schemas.microsoft.com/office/powerpoint/2010/main" val="3748654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2006</TotalTime>
  <Words>52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Economic Restructuring</vt:lpstr>
      <vt:lpstr>Diverse Transactions</vt:lpstr>
      <vt:lpstr>Reflection Question</vt:lpstr>
      <vt:lpstr>See You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262</cp:revision>
  <cp:lastPrinted>2017-07-26T18:23:54Z</cp:lastPrinted>
  <dcterms:created xsi:type="dcterms:W3CDTF">2016-01-27T06:10:50Z</dcterms:created>
  <dcterms:modified xsi:type="dcterms:W3CDTF">2021-10-27T02:25:05Z</dcterms:modified>
</cp:coreProperties>
</file>