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7" r:id="rId2"/>
    <p:sldId id="286" r:id="rId3"/>
    <p:sldId id="381" r:id="rId4"/>
    <p:sldId id="276" r:id="rId5"/>
    <p:sldId id="277" r:id="rId6"/>
    <p:sldId id="285" r:id="rId7"/>
    <p:sldId id="291" r:id="rId8"/>
    <p:sldId id="382" r:id="rId9"/>
    <p:sldId id="383" r:id="rId10"/>
    <p:sldId id="378" r:id="rId11"/>
    <p:sldId id="379" r:id="rId12"/>
    <p:sldId id="380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8" autoAdjust="0"/>
    <p:restoredTop sz="94660"/>
  </p:normalViewPr>
  <p:slideViewPr>
    <p:cSldViewPr snapToGrid="0">
      <p:cViewPr varScale="1">
        <p:scale>
          <a:sx n="96" d="100"/>
          <a:sy n="96" d="100"/>
        </p:scale>
        <p:origin x="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DFE614-13CC-4A34-B90D-6DB1A05F193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97D5F0-BE5D-4F26-8486-351DDF9E81BB}">
      <dgm:prSet/>
      <dgm:spPr/>
      <dgm:t>
        <a:bodyPr/>
        <a:lstStyle/>
        <a:p>
          <a:r>
            <a:rPr lang="en-US"/>
            <a:t>What do you want?</a:t>
          </a:r>
        </a:p>
      </dgm:t>
    </dgm:pt>
    <dgm:pt modelId="{8035E8E5-5ACB-4EC5-A7C5-B61B013CE9D7}" type="parTrans" cxnId="{D49F6785-E8C9-43E4-AFAD-1ECFA422CE04}">
      <dgm:prSet/>
      <dgm:spPr/>
      <dgm:t>
        <a:bodyPr/>
        <a:lstStyle/>
        <a:p>
          <a:endParaRPr lang="en-US"/>
        </a:p>
      </dgm:t>
    </dgm:pt>
    <dgm:pt modelId="{CDBF1D21-EE9C-4DB7-AE6E-23BCAEC4D1F4}" type="sibTrans" cxnId="{D49F6785-E8C9-43E4-AFAD-1ECFA422CE04}">
      <dgm:prSet/>
      <dgm:spPr/>
      <dgm:t>
        <a:bodyPr/>
        <a:lstStyle/>
        <a:p>
          <a:endParaRPr lang="en-US"/>
        </a:p>
      </dgm:t>
    </dgm:pt>
    <dgm:pt modelId="{41EE0583-041B-425E-8067-C3A4BC8AB7B4}">
      <dgm:prSet/>
      <dgm:spPr/>
      <dgm:t>
        <a:bodyPr/>
        <a:lstStyle/>
        <a:p>
          <a:r>
            <a:rPr lang="en-US" dirty="0"/>
            <a:t>What do you need?</a:t>
          </a:r>
        </a:p>
      </dgm:t>
    </dgm:pt>
    <dgm:pt modelId="{566503A5-464A-4092-BC05-CCDE9A061774}" type="parTrans" cxnId="{C6AD2CD8-15FE-4469-AB8B-CF3C4E119751}">
      <dgm:prSet/>
      <dgm:spPr/>
      <dgm:t>
        <a:bodyPr/>
        <a:lstStyle/>
        <a:p>
          <a:endParaRPr lang="en-US"/>
        </a:p>
      </dgm:t>
    </dgm:pt>
    <dgm:pt modelId="{C2B98DCA-EC13-4C22-9936-8E66CC29B544}" type="sibTrans" cxnId="{C6AD2CD8-15FE-4469-AB8B-CF3C4E119751}">
      <dgm:prSet/>
      <dgm:spPr/>
      <dgm:t>
        <a:bodyPr/>
        <a:lstStyle/>
        <a:p>
          <a:endParaRPr lang="en-US"/>
        </a:p>
      </dgm:t>
    </dgm:pt>
    <dgm:pt modelId="{A26869D2-B157-471E-A685-C1000FC25438}">
      <dgm:prSet/>
      <dgm:spPr/>
      <dgm:t>
        <a:bodyPr/>
        <a:lstStyle/>
        <a:p>
          <a:r>
            <a:rPr lang="en-US" dirty="0"/>
            <a:t>How can you get these things?</a:t>
          </a:r>
        </a:p>
      </dgm:t>
    </dgm:pt>
    <dgm:pt modelId="{7305E421-9FBF-45F2-B464-C153F926717F}" type="parTrans" cxnId="{FF9796E2-2571-4FC5-B3B2-7781D75348DB}">
      <dgm:prSet/>
      <dgm:spPr/>
      <dgm:t>
        <a:bodyPr/>
        <a:lstStyle/>
        <a:p>
          <a:endParaRPr lang="en-US"/>
        </a:p>
      </dgm:t>
    </dgm:pt>
    <dgm:pt modelId="{EF1890AC-205C-49B2-B83A-07DE61E74158}" type="sibTrans" cxnId="{FF9796E2-2571-4FC5-B3B2-7781D75348DB}">
      <dgm:prSet/>
      <dgm:spPr/>
      <dgm:t>
        <a:bodyPr/>
        <a:lstStyle/>
        <a:p>
          <a:endParaRPr lang="en-US"/>
        </a:p>
      </dgm:t>
    </dgm:pt>
    <dgm:pt modelId="{5259CC6B-4DB1-1940-8DCB-D3DC5E1B7BF4}" type="pres">
      <dgm:prSet presAssocID="{86DFE614-13CC-4A34-B90D-6DB1A05F193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93A112-8605-6E48-B538-8D956D3DD529}" type="pres">
      <dgm:prSet presAssocID="{C397D5F0-BE5D-4F26-8486-351DDF9E81BB}" presName="hierRoot1" presStyleCnt="0"/>
      <dgm:spPr/>
    </dgm:pt>
    <dgm:pt modelId="{64D53816-AB41-4642-904C-8BC5C593D589}" type="pres">
      <dgm:prSet presAssocID="{C397D5F0-BE5D-4F26-8486-351DDF9E81BB}" presName="composite" presStyleCnt="0"/>
      <dgm:spPr/>
    </dgm:pt>
    <dgm:pt modelId="{0AEF4032-9177-DB46-906E-4CB62FAABAD0}" type="pres">
      <dgm:prSet presAssocID="{C397D5F0-BE5D-4F26-8486-351DDF9E81BB}" presName="background" presStyleLbl="node0" presStyleIdx="0" presStyleCnt="3"/>
      <dgm:spPr/>
    </dgm:pt>
    <dgm:pt modelId="{83B9BF7E-F4B4-DF4C-A941-27DB0C512D2E}" type="pres">
      <dgm:prSet presAssocID="{C397D5F0-BE5D-4F26-8486-351DDF9E81BB}" presName="text" presStyleLbl="fgAcc0" presStyleIdx="0" presStyleCnt="3" custLinFactNeighborX="11" custLinFactNeighborY="-67175">
        <dgm:presLayoutVars>
          <dgm:chPref val="3"/>
        </dgm:presLayoutVars>
      </dgm:prSet>
      <dgm:spPr/>
    </dgm:pt>
    <dgm:pt modelId="{AF3B6D24-A61E-914A-A6B4-532214DE7BD5}" type="pres">
      <dgm:prSet presAssocID="{C397D5F0-BE5D-4F26-8486-351DDF9E81BB}" presName="hierChild2" presStyleCnt="0"/>
      <dgm:spPr/>
    </dgm:pt>
    <dgm:pt modelId="{C08CF8E4-F6BB-044C-9124-4D0913739128}" type="pres">
      <dgm:prSet presAssocID="{41EE0583-041B-425E-8067-C3A4BC8AB7B4}" presName="hierRoot1" presStyleCnt="0"/>
      <dgm:spPr/>
    </dgm:pt>
    <dgm:pt modelId="{5EA4C0AC-5414-8541-A3E5-132EF5CBB25B}" type="pres">
      <dgm:prSet presAssocID="{41EE0583-041B-425E-8067-C3A4BC8AB7B4}" presName="composite" presStyleCnt="0"/>
      <dgm:spPr/>
    </dgm:pt>
    <dgm:pt modelId="{560BED46-94DF-534A-951D-F81A89970E14}" type="pres">
      <dgm:prSet presAssocID="{41EE0583-041B-425E-8067-C3A4BC8AB7B4}" presName="background" presStyleLbl="node0" presStyleIdx="1" presStyleCnt="3"/>
      <dgm:spPr/>
    </dgm:pt>
    <dgm:pt modelId="{1C6ADCE1-E861-C148-BC5F-1B45ABF0C8A5}" type="pres">
      <dgm:prSet presAssocID="{41EE0583-041B-425E-8067-C3A4BC8AB7B4}" presName="text" presStyleLbl="fgAcc0" presStyleIdx="1" presStyleCnt="3" custLinFactX="21285" custLinFactNeighborX="100000" custLinFactNeighborY="-67175">
        <dgm:presLayoutVars>
          <dgm:chPref val="3"/>
        </dgm:presLayoutVars>
      </dgm:prSet>
      <dgm:spPr/>
    </dgm:pt>
    <dgm:pt modelId="{60018D7D-5864-034A-8B26-B5BDE2D24CC0}" type="pres">
      <dgm:prSet presAssocID="{41EE0583-041B-425E-8067-C3A4BC8AB7B4}" presName="hierChild2" presStyleCnt="0"/>
      <dgm:spPr/>
    </dgm:pt>
    <dgm:pt modelId="{EC6D264B-9BBB-5A49-86D9-AFD443D5FF84}" type="pres">
      <dgm:prSet presAssocID="{A26869D2-B157-471E-A685-C1000FC25438}" presName="hierRoot1" presStyleCnt="0"/>
      <dgm:spPr/>
    </dgm:pt>
    <dgm:pt modelId="{93AF4A50-1793-5147-BADA-5C6994A487DA}" type="pres">
      <dgm:prSet presAssocID="{A26869D2-B157-471E-A685-C1000FC25438}" presName="composite" presStyleCnt="0"/>
      <dgm:spPr/>
    </dgm:pt>
    <dgm:pt modelId="{239A71E0-A27C-C744-8405-CC2B6B2A5174}" type="pres">
      <dgm:prSet presAssocID="{A26869D2-B157-471E-A685-C1000FC25438}" presName="background" presStyleLbl="node0" presStyleIdx="2" presStyleCnt="3"/>
      <dgm:spPr/>
    </dgm:pt>
    <dgm:pt modelId="{AA6D2256-A107-9541-9A1D-8FBE3B116A24}" type="pres">
      <dgm:prSet presAssocID="{A26869D2-B157-471E-A685-C1000FC25438}" presName="text" presStyleLbl="fgAcc0" presStyleIdx="2" presStyleCnt="3" custScaleX="105976" custScaleY="116960" custLinFactX="-26176" custLinFactNeighborX="-100000" custLinFactNeighborY="47189">
        <dgm:presLayoutVars>
          <dgm:chPref val="3"/>
        </dgm:presLayoutVars>
      </dgm:prSet>
      <dgm:spPr/>
    </dgm:pt>
    <dgm:pt modelId="{65BD9914-AE04-9F4D-A5F3-B25AEBCED38D}" type="pres">
      <dgm:prSet presAssocID="{A26869D2-B157-471E-A685-C1000FC25438}" presName="hierChild2" presStyleCnt="0"/>
      <dgm:spPr/>
    </dgm:pt>
  </dgm:ptLst>
  <dgm:cxnLst>
    <dgm:cxn modelId="{001AB160-7A2F-4E4D-AB68-99B0E390A411}" type="presOf" srcId="{86DFE614-13CC-4A34-B90D-6DB1A05F1931}" destId="{5259CC6B-4DB1-1940-8DCB-D3DC5E1B7BF4}" srcOrd="0" destOrd="0" presId="urn:microsoft.com/office/officeart/2005/8/layout/hierarchy1"/>
    <dgm:cxn modelId="{D49F6785-E8C9-43E4-AFAD-1ECFA422CE04}" srcId="{86DFE614-13CC-4A34-B90D-6DB1A05F1931}" destId="{C397D5F0-BE5D-4F26-8486-351DDF9E81BB}" srcOrd="0" destOrd="0" parTransId="{8035E8E5-5ACB-4EC5-A7C5-B61B013CE9D7}" sibTransId="{CDBF1D21-EE9C-4DB7-AE6E-23BCAEC4D1F4}"/>
    <dgm:cxn modelId="{A4FCF0B3-8B00-C342-B9F8-B67CD003CD61}" type="presOf" srcId="{C397D5F0-BE5D-4F26-8486-351DDF9E81BB}" destId="{83B9BF7E-F4B4-DF4C-A941-27DB0C512D2E}" srcOrd="0" destOrd="0" presId="urn:microsoft.com/office/officeart/2005/8/layout/hierarchy1"/>
    <dgm:cxn modelId="{13EB5CCB-4BB3-FA47-9129-0F0014D437AB}" type="presOf" srcId="{A26869D2-B157-471E-A685-C1000FC25438}" destId="{AA6D2256-A107-9541-9A1D-8FBE3B116A24}" srcOrd="0" destOrd="0" presId="urn:microsoft.com/office/officeart/2005/8/layout/hierarchy1"/>
    <dgm:cxn modelId="{C6AD2CD8-15FE-4469-AB8B-CF3C4E119751}" srcId="{86DFE614-13CC-4A34-B90D-6DB1A05F1931}" destId="{41EE0583-041B-425E-8067-C3A4BC8AB7B4}" srcOrd="1" destOrd="0" parTransId="{566503A5-464A-4092-BC05-CCDE9A061774}" sibTransId="{C2B98DCA-EC13-4C22-9936-8E66CC29B544}"/>
    <dgm:cxn modelId="{BC0805DF-31A0-8B42-A87F-38C4E1408F64}" type="presOf" srcId="{41EE0583-041B-425E-8067-C3A4BC8AB7B4}" destId="{1C6ADCE1-E861-C148-BC5F-1B45ABF0C8A5}" srcOrd="0" destOrd="0" presId="urn:microsoft.com/office/officeart/2005/8/layout/hierarchy1"/>
    <dgm:cxn modelId="{FF9796E2-2571-4FC5-B3B2-7781D75348DB}" srcId="{86DFE614-13CC-4A34-B90D-6DB1A05F1931}" destId="{A26869D2-B157-471E-A685-C1000FC25438}" srcOrd="2" destOrd="0" parTransId="{7305E421-9FBF-45F2-B464-C153F926717F}" sibTransId="{EF1890AC-205C-49B2-B83A-07DE61E74158}"/>
    <dgm:cxn modelId="{CD32E7E2-2B9F-3548-98C7-6B90523F06C3}" type="presParOf" srcId="{5259CC6B-4DB1-1940-8DCB-D3DC5E1B7BF4}" destId="{DF93A112-8605-6E48-B538-8D956D3DD529}" srcOrd="0" destOrd="0" presId="urn:microsoft.com/office/officeart/2005/8/layout/hierarchy1"/>
    <dgm:cxn modelId="{9C1FC1A7-6651-9C4F-91F1-7FEB0E51B66B}" type="presParOf" srcId="{DF93A112-8605-6E48-B538-8D956D3DD529}" destId="{64D53816-AB41-4642-904C-8BC5C593D589}" srcOrd="0" destOrd="0" presId="urn:microsoft.com/office/officeart/2005/8/layout/hierarchy1"/>
    <dgm:cxn modelId="{BFF4AD38-1E39-F442-84DE-2A03DE7709DC}" type="presParOf" srcId="{64D53816-AB41-4642-904C-8BC5C593D589}" destId="{0AEF4032-9177-DB46-906E-4CB62FAABAD0}" srcOrd="0" destOrd="0" presId="urn:microsoft.com/office/officeart/2005/8/layout/hierarchy1"/>
    <dgm:cxn modelId="{FB4BA257-3FA7-7540-AC1C-C3BA28C1337E}" type="presParOf" srcId="{64D53816-AB41-4642-904C-8BC5C593D589}" destId="{83B9BF7E-F4B4-DF4C-A941-27DB0C512D2E}" srcOrd="1" destOrd="0" presId="urn:microsoft.com/office/officeart/2005/8/layout/hierarchy1"/>
    <dgm:cxn modelId="{3D97042D-3A38-3F4A-A4B4-85493D7D857B}" type="presParOf" srcId="{DF93A112-8605-6E48-B538-8D956D3DD529}" destId="{AF3B6D24-A61E-914A-A6B4-532214DE7BD5}" srcOrd="1" destOrd="0" presId="urn:microsoft.com/office/officeart/2005/8/layout/hierarchy1"/>
    <dgm:cxn modelId="{FD2F07D6-8FF3-1941-844B-4A9C371D35B4}" type="presParOf" srcId="{5259CC6B-4DB1-1940-8DCB-D3DC5E1B7BF4}" destId="{C08CF8E4-F6BB-044C-9124-4D0913739128}" srcOrd="1" destOrd="0" presId="urn:microsoft.com/office/officeart/2005/8/layout/hierarchy1"/>
    <dgm:cxn modelId="{2FDA68B4-B142-CD4F-8DF2-247645FCEA77}" type="presParOf" srcId="{C08CF8E4-F6BB-044C-9124-4D0913739128}" destId="{5EA4C0AC-5414-8541-A3E5-132EF5CBB25B}" srcOrd="0" destOrd="0" presId="urn:microsoft.com/office/officeart/2005/8/layout/hierarchy1"/>
    <dgm:cxn modelId="{8089A4CC-9662-C043-B6C6-6A450E0F3D70}" type="presParOf" srcId="{5EA4C0AC-5414-8541-A3E5-132EF5CBB25B}" destId="{560BED46-94DF-534A-951D-F81A89970E14}" srcOrd="0" destOrd="0" presId="urn:microsoft.com/office/officeart/2005/8/layout/hierarchy1"/>
    <dgm:cxn modelId="{FC0565C4-CC65-D34A-A8E3-F26460792929}" type="presParOf" srcId="{5EA4C0AC-5414-8541-A3E5-132EF5CBB25B}" destId="{1C6ADCE1-E861-C148-BC5F-1B45ABF0C8A5}" srcOrd="1" destOrd="0" presId="urn:microsoft.com/office/officeart/2005/8/layout/hierarchy1"/>
    <dgm:cxn modelId="{3AC315F2-9DA0-5142-A7B3-0D0B1F04804C}" type="presParOf" srcId="{C08CF8E4-F6BB-044C-9124-4D0913739128}" destId="{60018D7D-5864-034A-8B26-B5BDE2D24CC0}" srcOrd="1" destOrd="0" presId="urn:microsoft.com/office/officeart/2005/8/layout/hierarchy1"/>
    <dgm:cxn modelId="{1A8D1F6A-8205-EC4C-977C-D650820E71DD}" type="presParOf" srcId="{5259CC6B-4DB1-1940-8DCB-D3DC5E1B7BF4}" destId="{EC6D264B-9BBB-5A49-86D9-AFD443D5FF84}" srcOrd="2" destOrd="0" presId="urn:microsoft.com/office/officeart/2005/8/layout/hierarchy1"/>
    <dgm:cxn modelId="{571086F6-1EC9-ED45-BB57-334F98DE776B}" type="presParOf" srcId="{EC6D264B-9BBB-5A49-86D9-AFD443D5FF84}" destId="{93AF4A50-1793-5147-BADA-5C6994A487DA}" srcOrd="0" destOrd="0" presId="urn:microsoft.com/office/officeart/2005/8/layout/hierarchy1"/>
    <dgm:cxn modelId="{F753F01F-BEC7-AE49-AA40-E4DC9E9A99E7}" type="presParOf" srcId="{93AF4A50-1793-5147-BADA-5C6994A487DA}" destId="{239A71E0-A27C-C744-8405-CC2B6B2A5174}" srcOrd="0" destOrd="0" presId="urn:microsoft.com/office/officeart/2005/8/layout/hierarchy1"/>
    <dgm:cxn modelId="{BF93E3ED-07C8-3E4C-89D7-32DF76D1BC96}" type="presParOf" srcId="{93AF4A50-1793-5147-BADA-5C6994A487DA}" destId="{AA6D2256-A107-9541-9A1D-8FBE3B116A24}" srcOrd="1" destOrd="0" presId="urn:microsoft.com/office/officeart/2005/8/layout/hierarchy1"/>
    <dgm:cxn modelId="{021D8881-D498-7048-BAD8-23A5AD6852BA}" type="presParOf" srcId="{EC6D264B-9BBB-5A49-86D9-AFD443D5FF84}" destId="{65BD9914-AE04-9F4D-A5F3-B25AEBCED3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AAC4C-22B7-463E-BD41-EB0B1A43935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F40F9E-46FB-4A40-B74D-316BE465F2DE}">
      <dgm:prSet/>
      <dgm:spPr/>
      <dgm:t>
        <a:bodyPr/>
        <a:lstStyle/>
        <a:p>
          <a:r>
            <a:rPr lang="en-US" dirty="0"/>
            <a:t>Constant Capital &amp; Variable Capital</a:t>
          </a:r>
        </a:p>
      </dgm:t>
    </dgm:pt>
    <dgm:pt modelId="{0F26948E-A035-4E0E-BF25-6966FB58C22B}" type="parTrans" cxnId="{99951512-3FA0-401C-BEDB-2CB133A7DA51}">
      <dgm:prSet/>
      <dgm:spPr/>
      <dgm:t>
        <a:bodyPr/>
        <a:lstStyle/>
        <a:p>
          <a:endParaRPr lang="en-US"/>
        </a:p>
      </dgm:t>
    </dgm:pt>
    <dgm:pt modelId="{101E0201-7992-4528-A055-5B152C4B8D63}" type="sibTrans" cxnId="{99951512-3FA0-401C-BEDB-2CB133A7DA51}">
      <dgm:prSet/>
      <dgm:spPr/>
      <dgm:t>
        <a:bodyPr/>
        <a:lstStyle/>
        <a:p>
          <a:endParaRPr lang="en-US"/>
        </a:p>
      </dgm:t>
    </dgm:pt>
    <dgm:pt modelId="{14404705-383F-4803-B4CB-2F33A1BFF669}">
      <dgm:prSet/>
      <dgm:spPr/>
      <dgm:t>
        <a:bodyPr/>
        <a:lstStyle/>
        <a:p>
          <a:r>
            <a:rPr lang="en-US" dirty="0"/>
            <a:t>Relative Surplus &amp; Absolute Surplus</a:t>
          </a:r>
        </a:p>
      </dgm:t>
    </dgm:pt>
    <dgm:pt modelId="{C19DA77D-C2A4-4930-BFFE-06CBE82D193A}" type="parTrans" cxnId="{F37A7F2D-8EFB-4D10-B205-1051896C0776}">
      <dgm:prSet/>
      <dgm:spPr/>
      <dgm:t>
        <a:bodyPr/>
        <a:lstStyle/>
        <a:p>
          <a:endParaRPr lang="en-US"/>
        </a:p>
      </dgm:t>
    </dgm:pt>
    <dgm:pt modelId="{89C1AA4C-8096-414C-8E82-656EF2D4C78A}" type="sibTrans" cxnId="{F37A7F2D-8EFB-4D10-B205-1051896C0776}">
      <dgm:prSet/>
      <dgm:spPr/>
      <dgm:t>
        <a:bodyPr/>
        <a:lstStyle/>
        <a:p>
          <a:endParaRPr lang="en-US"/>
        </a:p>
      </dgm:t>
    </dgm:pt>
    <dgm:pt modelId="{BEF25A18-43F2-564C-913B-52A20089B4C6}" type="pres">
      <dgm:prSet presAssocID="{CB6AAC4C-22B7-463E-BD41-EB0B1A43935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427DCB6-999F-8542-B932-370BD37C4889}" type="pres">
      <dgm:prSet presAssocID="{DAF40F9E-46FB-4A40-B74D-316BE465F2DE}" presName="hierRoot1" presStyleCnt="0"/>
      <dgm:spPr/>
    </dgm:pt>
    <dgm:pt modelId="{87649679-EF32-7E42-B057-BCBA59365293}" type="pres">
      <dgm:prSet presAssocID="{DAF40F9E-46FB-4A40-B74D-316BE465F2DE}" presName="composite" presStyleCnt="0"/>
      <dgm:spPr/>
    </dgm:pt>
    <dgm:pt modelId="{9E7C5949-EAA9-244A-92E2-126581E81E09}" type="pres">
      <dgm:prSet presAssocID="{DAF40F9E-46FB-4A40-B74D-316BE465F2DE}" presName="background" presStyleLbl="node0" presStyleIdx="0" presStyleCnt="2"/>
      <dgm:spPr/>
    </dgm:pt>
    <dgm:pt modelId="{59F4D733-3ED1-0F40-98CE-C88CB9FC3007}" type="pres">
      <dgm:prSet presAssocID="{DAF40F9E-46FB-4A40-B74D-316BE465F2DE}" presName="text" presStyleLbl="fgAcc0" presStyleIdx="0" presStyleCnt="2">
        <dgm:presLayoutVars>
          <dgm:chPref val="3"/>
        </dgm:presLayoutVars>
      </dgm:prSet>
      <dgm:spPr/>
    </dgm:pt>
    <dgm:pt modelId="{BD962FE3-A967-FF41-9A3B-7418A83A5B5D}" type="pres">
      <dgm:prSet presAssocID="{DAF40F9E-46FB-4A40-B74D-316BE465F2DE}" presName="hierChild2" presStyleCnt="0"/>
      <dgm:spPr/>
    </dgm:pt>
    <dgm:pt modelId="{C2D1C116-F645-E241-82DA-F30FDF78B070}" type="pres">
      <dgm:prSet presAssocID="{14404705-383F-4803-B4CB-2F33A1BFF669}" presName="hierRoot1" presStyleCnt="0"/>
      <dgm:spPr/>
    </dgm:pt>
    <dgm:pt modelId="{D331032A-326F-3D4E-8970-3004792576C4}" type="pres">
      <dgm:prSet presAssocID="{14404705-383F-4803-B4CB-2F33A1BFF669}" presName="composite" presStyleCnt="0"/>
      <dgm:spPr/>
    </dgm:pt>
    <dgm:pt modelId="{A6E556F2-C731-B743-B7F0-27D9AA7504DD}" type="pres">
      <dgm:prSet presAssocID="{14404705-383F-4803-B4CB-2F33A1BFF669}" presName="background" presStyleLbl="node0" presStyleIdx="1" presStyleCnt="2"/>
      <dgm:spPr/>
    </dgm:pt>
    <dgm:pt modelId="{927B8F11-DFF6-EF40-B22E-FF9101669724}" type="pres">
      <dgm:prSet presAssocID="{14404705-383F-4803-B4CB-2F33A1BFF669}" presName="text" presStyleLbl="fgAcc0" presStyleIdx="1" presStyleCnt="2">
        <dgm:presLayoutVars>
          <dgm:chPref val="3"/>
        </dgm:presLayoutVars>
      </dgm:prSet>
      <dgm:spPr/>
    </dgm:pt>
    <dgm:pt modelId="{5FCFDCA7-7A7F-554C-9832-71F6A248AB90}" type="pres">
      <dgm:prSet presAssocID="{14404705-383F-4803-B4CB-2F33A1BFF669}" presName="hierChild2" presStyleCnt="0"/>
      <dgm:spPr/>
    </dgm:pt>
  </dgm:ptLst>
  <dgm:cxnLst>
    <dgm:cxn modelId="{934C1B09-4B71-ED45-99BD-3AB06DB2A147}" type="presOf" srcId="{CB6AAC4C-22B7-463E-BD41-EB0B1A43935D}" destId="{BEF25A18-43F2-564C-913B-52A20089B4C6}" srcOrd="0" destOrd="0" presId="urn:microsoft.com/office/officeart/2005/8/layout/hierarchy1"/>
    <dgm:cxn modelId="{99951512-3FA0-401C-BEDB-2CB133A7DA51}" srcId="{CB6AAC4C-22B7-463E-BD41-EB0B1A43935D}" destId="{DAF40F9E-46FB-4A40-B74D-316BE465F2DE}" srcOrd="0" destOrd="0" parTransId="{0F26948E-A035-4E0E-BF25-6966FB58C22B}" sibTransId="{101E0201-7992-4528-A055-5B152C4B8D63}"/>
    <dgm:cxn modelId="{F37A7F2D-8EFB-4D10-B205-1051896C0776}" srcId="{CB6AAC4C-22B7-463E-BD41-EB0B1A43935D}" destId="{14404705-383F-4803-B4CB-2F33A1BFF669}" srcOrd="1" destOrd="0" parTransId="{C19DA77D-C2A4-4930-BFFE-06CBE82D193A}" sibTransId="{89C1AA4C-8096-414C-8E82-656EF2D4C78A}"/>
    <dgm:cxn modelId="{A3C5EBBD-2F80-EB4D-A4A2-24A8ADDDE57A}" type="presOf" srcId="{DAF40F9E-46FB-4A40-B74D-316BE465F2DE}" destId="{59F4D733-3ED1-0F40-98CE-C88CB9FC3007}" srcOrd="0" destOrd="0" presId="urn:microsoft.com/office/officeart/2005/8/layout/hierarchy1"/>
    <dgm:cxn modelId="{8CE3BFE3-ECAC-9642-AE61-492BACC53722}" type="presOf" srcId="{14404705-383F-4803-B4CB-2F33A1BFF669}" destId="{927B8F11-DFF6-EF40-B22E-FF9101669724}" srcOrd="0" destOrd="0" presId="urn:microsoft.com/office/officeart/2005/8/layout/hierarchy1"/>
    <dgm:cxn modelId="{51BEB624-6358-794D-8AF7-57020CB3A736}" type="presParOf" srcId="{BEF25A18-43F2-564C-913B-52A20089B4C6}" destId="{0427DCB6-999F-8542-B932-370BD37C4889}" srcOrd="0" destOrd="0" presId="urn:microsoft.com/office/officeart/2005/8/layout/hierarchy1"/>
    <dgm:cxn modelId="{3CCE88B2-5F98-D948-B342-40B09BAD13A3}" type="presParOf" srcId="{0427DCB6-999F-8542-B932-370BD37C4889}" destId="{87649679-EF32-7E42-B057-BCBA59365293}" srcOrd="0" destOrd="0" presId="urn:microsoft.com/office/officeart/2005/8/layout/hierarchy1"/>
    <dgm:cxn modelId="{487E5A9D-DCEA-FA4C-AD19-10ACEAF30767}" type="presParOf" srcId="{87649679-EF32-7E42-B057-BCBA59365293}" destId="{9E7C5949-EAA9-244A-92E2-126581E81E09}" srcOrd="0" destOrd="0" presId="urn:microsoft.com/office/officeart/2005/8/layout/hierarchy1"/>
    <dgm:cxn modelId="{2096876B-0030-7A49-8C9E-6BFB32D3A826}" type="presParOf" srcId="{87649679-EF32-7E42-B057-BCBA59365293}" destId="{59F4D733-3ED1-0F40-98CE-C88CB9FC3007}" srcOrd="1" destOrd="0" presId="urn:microsoft.com/office/officeart/2005/8/layout/hierarchy1"/>
    <dgm:cxn modelId="{05E984B7-1E93-0745-93DC-C42F44844C16}" type="presParOf" srcId="{0427DCB6-999F-8542-B932-370BD37C4889}" destId="{BD962FE3-A967-FF41-9A3B-7418A83A5B5D}" srcOrd="1" destOrd="0" presId="urn:microsoft.com/office/officeart/2005/8/layout/hierarchy1"/>
    <dgm:cxn modelId="{96030918-0E88-7E4E-9742-EE77C1B08CEA}" type="presParOf" srcId="{BEF25A18-43F2-564C-913B-52A20089B4C6}" destId="{C2D1C116-F645-E241-82DA-F30FDF78B070}" srcOrd="1" destOrd="0" presId="urn:microsoft.com/office/officeart/2005/8/layout/hierarchy1"/>
    <dgm:cxn modelId="{1C68F009-8BF4-E64D-A5E7-78ABA7ADB98D}" type="presParOf" srcId="{C2D1C116-F645-E241-82DA-F30FDF78B070}" destId="{D331032A-326F-3D4E-8970-3004792576C4}" srcOrd="0" destOrd="0" presId="urn:microsoft.com/office/officeart/2005/8/layout/hierarchy1"/>
    <dgm:cxn modelId="{416050DC-FE93-6446-A339-EDEA2EAA9C7A}" type="presParOf" srcId="{D331032A-326F-3D4E-8970-3004792576C4}" destId="{A6E556F2-C731-B743-B7F0-27D9AA7504DD}" srcOrd="0" destOrd="0" presId="urn:microsoft.com/office/officeart/2005/8/layout/hierarchy1"/>
    <dgm:cxn modelId="{0DCA13CC-E805-E349-9695-F6B6787E4D44}" type="presParOf" srcId="{D331032A-326F-3D4E-8970-3004792576C4}" destId="{927B8F11-DFF6-EF40-B22E-FF9101669724}" srcOrd="1" destOrd="0" presId="urn:microsoft.com/office/officeart/2005/8/layout/hierarchy1"/>
    <dgm:cxn modelId="{A81F318E-608C-3543-9CA5-CF219B01B60A}" type="presParOf" srcId="{C2D1C116-F645-E241-82DA-F30FDF78B070}" destId="{5FCFDCA7-7A7F-554C-9832-71F6A248AB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F4032-9177-DB46-906E-4CB62FAABAD0}">
      <dsp:nvSpPr>
        <dsp:cNvPr id="0" name=""/>
        <dsp:cNvSpPr/>
      </dsp:nvSpPr>
      <dsp:spPr>
        <a:xfrm>
          <a:off x="3669" y="-293476"/>
          <a:ext cx="2780302" cy="1765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9BF7E-F4B4-DF4C-A941-27DB0C512D2E}">
      <dsp:nvSpPr>
        <dsp:cNvPr id="0" name=""/>
        <dsp:cNvSpPr/>
      </dsp:nvSpPr>
      <dsp:spPr>
        <a:xfrm>
          <a:off x="312592" y="0"/>
          <a:ext cx="2780302" cy="1765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What do you want?</a:t>
          </a:r>
        </a:p>
      </dsp:txBody>
      <dsp:txXfrm>
        <a:off x="364301" y="51709"/>
        <a:ext cx="2676884" cy="1662074"/>
      </dsp:txXfrm>
    </dsp:sp>
    <dsp:sp modelId="{560BED46-94DF-534A-951D-F81A89970E14}">
      <dsp:nvSpPr>
        <dsp:cNvPr id="0" name=""/>
        <dsp:cNvSpPr/>
      </dsp:nvSpPr>
      <dsp:spPr>
        <a:xfrm>
          <a:off x="6773602" y="-293476"/>
          <a:ext cx="2780302" cy="1765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ADCE1-E861-C148-BC5F-1B45ABF0C8A5}">
      <dsp:nvSpPr>
        <dsp:cNvPr id="0" name=""/>
        <dsp:cNvSpPr/>
      </dsp:nvSpPr>
      <dsp:spPr>
        <a:xfrm>
          <a:off x="7082524" y="0"/>
          <a:ext cx="2780302" cy="1765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What do you need?</a:t>
          </a:r>
        </a:p>
      </dsp:txBody>
      <dsp:txXfrm>
        <a:off x="7134233" y="51709"/>
        <a:ext cx="2676884" cy="1662074"/>
      </dsp:txXfrm>
    </dsp:sp>
    <dsp:sp modelId="{239A71E0-A27C-C744-8405-CC2B6B2A5174}">
      <dsp:nvSpPr>
        <dsp:cNvPr id="0" name=""/>
        <dsp:cNvSpPr/>
      </dsp:nvSpPr>
      <dsp:spPr>
        <a:xfrm>
          <a:off x="3291584" y="1427683"/>
          <a:ext cx="2946453" cy="2064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D2256-A107-9541-9A1D-8FBE3B116A24}">
      <dsp:nvSpPr>
        <dsp:cNvPr id="0" name=""/>
        <dsp:cNvSpPr/>
      </dsp:nvSpPr>
      <dsp:spPr>
        <a:xfrm>
          <a:off x="3600507" y="1721160"/>
          <a:ext cx="2946453" cy="2064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How can you get these things?</a:t>
          </a:r>
        </a:p>
      </dsp:txBody>
      <dsp:txXfrm>
        <a:off x="3660986" y="1781639"/>
        <a:ext cx="2825495" cy="1943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C5949-EAA9-244A-92E2-126581E81E09}">
      <dsp:nvSpPr>
        <dsp:cNvPr id="0" name=""/>
        <dsp:cNvSpPr/>
      </dsp:nvSpPr>
      <dsp:spPr>
        <a:xfrm>
          <a:off x="1235" y="277223"/>
          <a:ext cx="4335810" cy="2753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4D733-3ED1-0F40-98CE-C88CB9FC3007}">
      <dsp:nvSpPr>
        <dsp:cNvPr id="0" name=""/>
        <dsp:cNvSpPr/>
      </dsp:nvSpPr>
      <dsp:spPr>
        <a:xfrm>
          <a:off x="482992" y="734892"/>
          <a:ext cx="4335810" cy="2753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Constant Capital &amp; Variable Capital</a:t>
          </a:r>
        </a:p>
      </dsp:txBody>
      <dsp:txXfrm>
        <a:off x="563632" y="815532"/>
        <a:ext cx="4174530" cy="2591959"/>
      </dsp:txXfrm>
    </dsp:sp>
    <dsp:sp modelId="{A6E556F2-C731-B743-B7F0-27D9AA7504DD}">
      <dsp:nvSpPr>
        <dsp:cNvPr id="0" name=""/>
        <dsp:cNvSpPr/>
      </dsp:nvSpPr>
      <dsp:spPr>
        <a:xfrm>
          <a:off x="5300559" y="277223"/>
          <a:ext cx="4335810" cy="2753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B8F11-DFF6-EF40-B22E-FF9101669724}">
      <dsp:nvSpPr>
        <dsp:cNvPr id="0" name=""/>
        <dsp:cNvSpPr/>
      </dsp:nvSpPr>
      <dsp:spPr>
        <a:xfrm>
          <a:off x="5782316" y="734892"/>
          <a:ext cx="4335810" cy="2753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Relative Surplus &amp; Absolute Surplus</a:t>
          </a:r>
        </a:p>
      </dsp:txBody>
      <dsp:txXfrm>
        <a:off x="5862956" y="815532"/>
        <a:ext cx="4174530" cy="2591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9395BF-A852-48DF-B5B0-CDF00B6C9969}" type="datetimeFigureOut">
              <a:rPr lang="en-CA" smtClean="0"/>
              <a:t>2021-10-06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E443DF-6AB8-4D5A-83B3-1D81857E7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05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7414"/>
            <a:ext cx="11855451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8773585" y="188913"/>
            <a:ext cx="2813049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CA" altLang="en-US"/>
              <a:t>13-1-31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11719985" y="6569075"/>
            <a:ext cx="577849" cy="342900"/>
          </a:xfrm>
        </p:spPr>
        <p:txBody>
          <a:bodyPr/>
          <a:lstStyle>
            <a:lvl1pPr>
              <a:defRPr/>
            </a:lvl1pPr>
          </a:lstStyle>
          <a:p>
            <a:fld id="{B0E33AC2-D8C5-4515-AD00-E08C681A12E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9036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Economic Restructuring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Erik Chevrier</a:t>
            </a:r>
          </a:p>
          <a:p>
            <a:r>
              <a:rPr lang="en-CA" dirty="0"/>
              <a:t>October 6</a:t>
            </a:r>
            <a:r>
              <a:rPr lang="en-CA" baseline="30000" dirty="0"/>
              <a:t>th</a:t>
            </a:r>
            <a:r>
              <a:rPr lang="en-CA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58128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2D235-2FFE-CF4C-A647-0B5A05B8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About Readings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23B9B-0E3A-C74C-B216-D739CB426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Chapter 12 – Framing Essay: The Diversity of </a:t>
            </a:r>
            <a:r>
              <a:rPr lang="en-US" sz="1800" dirty="0" err="1"/>
              <a:t>Labour</a:t>
            </a:r>
            <a:endParaRPr lang="en-US" sz="1800" dirty="0"/>
          </a:p>
          <a:p>
            <a:r>
              <a:rPr lang="en-US" sz="1800" dirty="0"/>
              <a:t>Chapter 13 – Precarious </a:t>
            </a:r>
            <a:r>
              <a:rPr lang="en-US" sz="1800" dirty="0" err="1"/>
              <a:t>Labour</a:t>
            </a:r>
            <a:r>
              <a:rPr lang="en-US" sz="1800" dirty="0"/>
              <a:t>: Russia’s ‘Other’ Transition</a:t>
            </a:r>
          </a:p>
          <a:p>
            <a:r>
              <a:rPr lang="en-US" sz="1800" dirty="0"/>
              <a:t>Chapter 14 – The Persistence of Informal Unpaid </a:t>
            </a:r>
            <a:r>
              <a:rPr lang="en-US" sz="1800" dirty="0" err="1"/>
              <a:t>Labour</a:t>
            </a:r>
            <a:r>
              <a:rPr lang="en-US" sz="1800" dirty="0"/>
              <a:t>: Evidence from UK Households</a:t>
            </a:r>
          </a:p>
          <a:p>
            <a:r>
              <a:rPr lang="en-US" sz="1800" dirty="0"/>
              <a:t>Chapter 15 – Paid and Unpaid </a:t>
            </a:r>
            <a:r>
              <a:rPr lang="en-US" sz="1800" dirty="0" err="1"/>
              <a:t>Labour</a:t>
            </a:r>
            <a:r>
              <a:rPr lang="en-US" sz="1800" dirty="0"/>
              <a:t>: Feminist Economic Activism in a Diverse Economy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52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8674-37DA-4045-871E-485A548F6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E5C26-0455-B249-BF2E-467CFA073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into groups of about 3 people</a:t>
            </a:r>
          </a:p>
          <a:p>
            <a:pPr lvl="1"/>
            <a:r>
              <a:rPr lang="en-US" dirty="0"/>
              <a:t>Discuss the chapter and prepare a 5-minute presentation summarizing the article.</a:t>
            </a:r>
          </a:p>
          <a:p>
            <a:pPr lvl="1"/>
            <a:r>
              <a:rPr lang="en-US" dirty="0"/>
              <a:t>Please prepare a discussion by addressing topics mentioned in the chapter with ‘ethical’ ways of transforming the economy via </a:t>
            </a:r>
            <a:r>
              <a:rPr lang="en-US" dirty="0" err="1"/>
              <a:t>labour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You may go anywhere on campus, but you must come back to the classroom at 4:15 PM.</a:t>
            </a:r>
          </a:p>
        </p:txBody>
      </p:sp>
    </p:spTree>
    <p:extLst>
      <p:ext uri="{BB962C8B-B14F-4D97-AF65-F5344CB8AC3E}">
        <p14:creationId xmlns:p14="http://schemas.microsoft.com/office/powerpoint/2010/main" val="3627409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1C7D4-83D4-D84C-B4BB-5EE093BE0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You Next Week!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0F482-E668-AC4B-A41E-EE89EFEF1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500" dirty="0"/>
          </a:p>
          <a:p>
            <a:r>
              <a:rPr lang="en-US" sz="3600" dirty="0"/>
              <a:t>Questions, concerns?</a:t>
            </a:r>
          </a:p>
        </p:txBody>
      </p:sp>
    </p:spTree>
    <p:extLst>
      <p:ext uri="{BB962C8B-B14F-4D97-AF65-F5344CB8AC3E}">
        <p14:creationId xmlns:p14="http://schemas.microsoft.com/office/powerpoint/2010/main" val="37486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32AF5-CEA0-BE4F-99C2-EE792DCA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in and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3CFC1-E60E-634E-A507-A984C8AA1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– Blogs Due Next Week</a:t>
            </a:r>
          </a:p>
          <a:p>
            <a:r>
              <a:rPr lang="en-US" dirty="0"/>
              <a:t>2 – Student-Led Seminars begin on October 20th</a:t>
            </a:r>
          </a:p>
        </p:txBody>
      </p:sp>
    </p:spTree>
    <p:extLst>
      <p:ext uri="{BB962C8B-B14F-4D97-AF65-F5344CB8AC3E}">
        <p14:creationId xmlns:p14="http://schemas.microsoft.com/office/powerpoint/2010/main" val="416570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B4EE7-DF8F-7E40-963E-5FB8E7F7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Framing Questions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6EF07546-4D2D-4222-ACD9-E44BC968BE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27071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970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DD36E-6376-452D-80F5-F7F357F23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0D1195-E6CB-439E-AAFE-43A8AE7F8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212" y="3441110"/>
            <a:ext cx="5556536" cy="28548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C618DF-4F1E-4B51-A643-3EADCF35728E}"/>
              </a:ext>
            </a:extLst>
          </p:cNvPr>
          <p:cNvSpPr txBox="1"/>
          <p:nvPr/>
        </p:nvSpPr>
        <p:spPr>
          <a:xfrm>
            <a:off x="1097281" y="1850571"/>
            <a:ext cx="1005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Need – </a:t>
            </a:r>
            <a:r>
              <a:rPr lang="en-US" dirty="0"/>
              <a:t>A condition within the person that is essential and necessary for growth, well-being and life. </a:t>
            </a:r>
          </a:p>
          <a:p>
            <a:r>
              <a:rPr lang="en-US" b="1" dirty="0"/>
              <a:t>Deficiency needs – </a:t>
            </a:r>
            <a:r>
              <a:rPr lang="en-US" dirty="0"/>
              <a:t>Are responses to a state of deprivation and generate tension-packed, urgency-laden emotions, such as pain, relief, anxiety, frustration, stress, etc.…</a:t>
            </a:r>
          </a:p>
          <a:p>
            <a:r>
              <a:rPr lang="en-US" b="1" dirty="0"/>
              <a:t>Growth needs – </a:t>
            </a:r>
            <a:r>
              <a:rPr lang="en-US" dirty="0"/>
              <a:t>Gently guide behaviour toward a developmental trajectory of growth and well-being. They typically generate positive emotions, such as interest, enjoyment, hope and vitality. </a:t>
            </a:r>
          </a:p>
        </p:txBody>
      </p:sp>
    </p:spTree>
    <p:extLst>
      <p:ext uri="{BB962C8B-B14F-4D97-AF65-F5344CB8AC3E}">
        <p14:creationId xmlns:p14="http://schemas.microsoft.com/office/powerpoint/2010/main" val="73966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3AE53-B3B6-479C-ADB0-BD687398E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CDE961-BA5E-450A-98F5-6131F8DDE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99" y="1830563"/>
            <a:ext cx="8639962" cy="4293396"/>
          </a:xfrm>
        </p:spPr>
      </p:pic>
    </p:spTree>
    <p:extLst>
      <p:ext uri="{BB962C8B-B14F-4D97-AF65-F5344CB8AC3E}">
        <p14:creationId xmlns:p14="http://schemas.microsoft.com/office/powerpoint/2010/main" val="1574517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F9194-DA33-4B21-8840-CA77D280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tx1">
                    <a:lumMod val="85000"/>
                    <a:lumOff val="15000"/>
                  </a:schemeClr>
                </a:solidFill>
              </a:rPr>
              <a:t>Diverse Labour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A97F34-11E6-CC43-92AE-AB56857A0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701" y="640081"/>
            <a:ext cx="6034813" cy="5054156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272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971ECC5-51D9-4E70-89C1-3DCF3A372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9B194B-C9BE-904D-BD57-484CDA950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3766457"/>
            <a:ext cx="10909073" cy="16546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Marx Capital Volume 1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9DF0787-CB31-1542-AD9A-66063CCF8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650" y="963158"/>
            <a:ext cx="10284036" cy="247536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2529AB-8F99-47FB-91B5-93565E54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5159" y="5433708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E11F890-74C3-40C9-9A8B-A80E38704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874070-078A-470B-9C8C-BD1BCB55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573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15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4AD06-711B-A143-88E7-989D6A976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tx1">
                    <a:lumMod val="85000"/>
                    <a:lumOff val="15000"/>
                  </a:schemeClr>
                </a:solidFill>
              </a:rPr>
              <a:t>Marx Capital Volume 1</a:t>
            </a:r>
          </a:p>
        </p:txBody>
      </p:sp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C4528D17-1917-0043-A831-C9728B20B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99" y="644200"/>
            <a:ext cx="6912217" cy="5045917"/>
          </a:xfrm>
          <a:prstGeom prst="rect">
            <a:avLst/>
          </a:prstGeom>
        </p:spPr>
      </p:pic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9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413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E00694-E403-4987-8634-15F6D8E4C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7D8441-CF8C-D346-A83B-3DD1B5F1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844374"/>
            <a:ext cx="10058400" cy="118899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Surplus Value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5B3BB7-0AA3-45B1-A815-1DD14214B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204700"/>
              </p:ext>
            </p:extLst>
          </p:nvPr>
        </p:nvGraphicFramePr>
        <p:xfrm>
          <a:off x="1036319" y="680936"/>
          <a:ext cx="10119362" cy="376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96014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1987</TotalTime>
  <Words>275</Words>
  <Application>Microsoft Macintosh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Retrospect</vt:lpstr>
      <vt:lpstr>Economic Restructuring</vt:lpstr>
      <vt:lpstr>Check in and Updates</vt:lpstr>
      <vt:lpstr>Framing Questions</vt:lpstr>
      <vt:lpstr>Needs</vt:lpstr>
      <vt:lpstr>Needs</vt:lpstr>
      <vt:lpstr>Diverse Labour</vt:lpstr>
      <vt:lpstr>Marx Capital Volume 1</vt:lpstr>
      <vt:lpstr>Marx Capital Volume 1</vt:lpstr>
      <vt:lpstr>Surplus Value</vt:lpstr>
      <vt:lpstr>Discussion About Readings</vt:lpstr>
      <vt:lpstr>Instructions</vt:lpstr>
      <vt:lpstr>See You Next Week!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Chevrier</dc:creator>
  <cp:lastModifiedBy>Erik Chevrier</cp:lastModifiedBy>
  <cp:revision>254</cp:revision>
  <cp:lastPrinted>2017-07-26T18:23:54Z</cp:lastPrinted>
  <dcterms:created xsi:type="dcterms:W3CDTF">2016-01-27T06:10:50Z</dcterms:created>
  <dcterms:modified xsi:type="dcterms:W3CDTF">2021-10-06T18:11:37Z</dcterms:modified>
</cp:coreProperties>
</file>