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328" r:id="rId3"/>
    <p:sldId id="329" r:id="rId4"/>
    <p:sldId id="32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2021-11-17</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11/17/21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11/17/21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11/17/21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 </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Diverse Economies)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a topic related to diverse economies covered in the course lectures and/or required readings. Although this is a blog, the information conveyed must come from research, not conjecture. In addition, the blog must contain at least eight reliable, valid, credible external sources and reference the course readings to score in the A range.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lnSpcReduction="10000"/>
          </a:bodyPr>
          <a:lstStyle/>
          <a:p>
            <a:r>
              <a:rPr lang="en-US" sz="3000" dirty="0"/>
              <a:t>Please choose any sub-topic from the following categories:</a:t>
            </a:r>
          </a:p>
          <a:p>
            <a:r>
              <a:rPr lang="en-US" sz="2500" dirty="0"/>
              <a:t>Blog 1</a:t>
            </a:r>
          </a:p>
          <a:p>
            <a:r>
              <a:rPr lang="en-US" dirty="0"/>
              <a:t>Diverse Economies</a:t>
            </a:r>
          </a:p>
          <a:p>
            <a:r>
              <a:rPr lang="en-US" dirty="0"/>
              <a:t>Diverse Enterprises</a:t>
            </a:r>
          </a:p>
          <a:p>
            <a:r>
              <a:rPr lang="en-US" dirty="0"/>
              <a:t>Diverse </a:t>
            </a:r>
            <a:r>
              <a:rPr lang="en-US" dirty="0" err="1"/>
              <a:t>Labour</a:t>
            </a:r>
            <a:endParaRPr lang="en-US" dirty="0"/>
          </a:p>
          <a:p>
            <a:r>
              <a:rPr lang="en-US" sz="2500" dirty="0"/>
              <a:t>Blog 2</a:t>
            </a:r>
          </a:p>
          <a:p>
            <a:r>
              <a:rPr lang="en-US" dirty="0"/>
              <a:t>Diverse Transactions</a:t>
            </a:r>
          </a:p>
          <a:p>
            <a:r>
              <a:rPr lang="en-US" dirty="0"/>
              <a:t>Diverse Property </a:t>
            </a:r>
          </a:p>
          <a:p>
            <a:r>
              <a:rPr lang="en-US" dirty="0"/>
              <a:t>Diverse Finance</a:t>
            </a:r>
          </a:p>
          <a:p>
            <a:endParaRPr lang="en-US"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269919168"/>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a:t>
                      </a:r>
                      <a:r>
                        <a:rPr lang="en-US" sz="1500">
                          <a:effectLst/>
                          <a:latin typeface="Calibri" panose="020F0502020204030204" pitchFamily="34" charset="0"/>
                          <a:ea typeface="Calibri" panose="020F0502020204030204" pitchFamily="34" charset="0"/>
                          <a:cs typeface="Times New Roman" panose="02020603050405020304" pitchFamily="18" charset="0"/>
                        </a:rPr>
                        <a:t>to five </a:t>
                      </a:r>
                      <a:r>
                        <a:rPr lang="en-US" sz="1500" dirty="0">
                          <a:effectLst/>
                          <a:latin typeface="Calibri" panose="020F0502020204030204" pitchFamily="34" charset="0"/>
                          <a:ea typeface="Calibri" panose="020F0502020204030204" pitchFamily="34" charset="0"/>
                          <a:cs typeface="Times New Roman" panose="02020603050405020304" pitchFamily="18" charset="0"/>
                        </a:rPr>
                        <a:t>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2554</TotalTime>
  <Words>657</Words>
  <Application>Microsoft Macintosh PowerPoint</Application>
  <PresentationFormat>Widescreen</PresentationFormat>
  <Paragraphs>95</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Economic Restructuring </vt:lpstr>
      <vt:lpstr>Blog Posts (Essays about Diverse Economies) </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234</cp:revision>
  <cp:lastPrinted>2017-07-26T18:23:54Z</cp:lastPrinted>
  <dcterms:created xsi:type="dcterms:W3CDTF">2016-01-27T06:10:50Z</dcterms:created>
  <dcterms:modified xsi:type="dcterms:W3CDTF">2021-11-17T05:23:28Z</dcterms:modified>
</cp:coreProperties>
</file>