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84" r:id="rId2"/>
    <p:sldId id="286" r:id="rId3"/>
    <p:sldId id="285" r:id="rId4"/>
    <p:sldId id="27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2021-11-11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Urban Agriculture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Discussion</a:t>
            </a:r>
          </a:p>
          <a:p>
            <a:r>
              <a:rPr lang="en-CA" dirty="0"/>
              <a:t>Erik Chevrier</a:t>
            </a:r>
          </a:p>
          <a:p>
            <a:r>
              <a:rPr lang="en-CA" dirty="0"/>
              <a:t>www.erikchevrier.ca</a:t>
            </a:r>
          </a:p>
        </p:txBody>
      </p:sp>
    </p:spTree>
    <p:extLst>
      <p:ext uri="{BB962C8B-B14F-4D97-AF65-F5344CB8AC3E}">
        <p14:creationId xmlns:p14="http://schemas.microsoft.com/office/powerpoint/2010/main" val="183161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31EAB-8FCB-0E43-8CFA-C977D8990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21773-3FA4-3949-99A4-7D6622505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is your project going?</a:t>
            </a:r>
          </a:p>
          <a:p>
            <a:r>
              <a:rPr lang="en-US" dirty="0"/>
              <a:t>Are you meeting your expectations?</a:t>
            </a:r>
          </a:p>
          <a:p>
            <a:r>
              <a:rPr lang="en-US" dirty="0"/>
              <a:t>Where are you at with your project?</a:t>
            </a:r>
          </a:p>
          <a:p>
            <a:r>
              <a:rPr lang="en-US" dirty="0"/>
              <a:t>What do you still have to do with your project?</a:t>
            </a:r>
          </a:p>
          <a:p>
            <a:r>
              <a:rPr lang="en-US" dirty="0"/>
              <a:t>What have you learned working with your project?</a:t>
            </a:r>
          </a:p>
          <a:p>
            <a:r>
              <a:rPr lang="en-US" dirty="0"/>
              <a:t>What will you focus on for your final paper?</a:t>
            </a:r>
          </a:p>
          <a:p>
            <a:r>
              <a:rPr lang="en-US" dirty="0"/>
              <a:t>How can you link your project to classroom readings and discussions?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26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3B57E-A73F-EA41-9F83-BBE6186DF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B52AD-53B9-4B4E-B439-6A14FE727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you realistically and meaningfully (re)producing your subsistence (especially food related needs).</a:t>
            </a:r>
          </a:p>
          <a:p>
            <a:r>
              <a:rPr lang="en-US" dirty="0"/>
              <a:t>How can you realistically and meaningfully contribute </a:t>
            </a:r>
            <a:r>
              <a:rPr lang="en-US"/>
              <a:t>to (</a:t>
            </a:r>
            <a:r>
              <a:rPr lang="en-US" dirty="0"/>
              <a:t>re)producing the needs of </a:t>
            </a:r>
            <a:r>
              <a:rPr lang="en-US"/>
              <a:t>your community (</a:t>
            </a:r>
            <a:r>
              <a:rPr lang="en-US" dirty="0"/>
              <a:t>especially food related needs).</a:t>
            </a:r>
          </a:p>
          <a:p>
            <a:r>
              <a:rPr lang="en-US" dirty="0"/>
              <a:t>What have you learned in this course that you can apply to your life?</a:t>
            </a:r>
          </a:p>
          <a:p>
            <a:r>
              <a:rPr lang="en-US" dirty="0"/>
              <a:t>What would you like to learn about urban agriculture and/or food systems that we haven’t covered yet?</a:t>
            </a:r>
          </a:p>
          <a:p>
            <a:r>
              <a:rPr lang="en-US" dirty="0"/>
              <a:t>What are examples of urban agriculture that you know about in and around Montreal or in other parts of the world?</a:t>
            </a:r>
          </a:p>
        </p:txBody>
      </p:sp>
    </p:spTree>
    <p:extLst>
      <p:ext uri="{BB962C8B-B14F-4D97-AF65-F5344CB8AC3E}">
        <p14:creationId xmlns:p14="http://schemas.microsoft.com/office/powerpoint/2010/main" val="60630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E707B-1E00-4771-998C-2A02E7928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6C347-E0BC-49A5-91BD-AD56EAA3E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Questions or concerns</a:t>
            </a:r>
            <a:r>
              <a:rPr lang="en-US" sz="3600"/>
              <a:t>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278338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3204</TotalTime>
  <Words>180</Words>
  <Application>Microsoft Macintosh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Urban Agriculture</vt:lpstr>
      <vt:lpstr>Project Update</vt:lpstr>
      <vt:lpstr>Discussion Questions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281</cp:revision>
  <dcterms:created xsi:type="dcterms:W3CDTF">2016-08-29T02:04:56Z</dcterms:created>
  <dcterms:modified xsi:type="dcterms:W3CDTF">2021-11-12T04:43:43Z</dcterms:modified>
</cp:coreProperties>
</file>