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865"/>
  </p:normalViewPr>
  <p:slideViewPr>
    <p:cSldViewPr snapToGrid="0" snapToObjects="1">
      <p:cViewPr varScale="1">
        <p:scale>
          <a:sx n="113" d="100"/>
          <a:sy n="113" d="100"/>
        </p:scale>
        <p:origin x="5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022E48-1ED5-2E4F-941C-991AFBCED2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6E9C38-9B97-6A44-981C-46BD853F20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C27A19-6B20-B54A-A00E-088E4B61F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6ADF7-7206-EF46-99DC-C5116EE552A2}" type="datetimeFigureOut">
              <a:rPr lang="en-US" smtClean="0"/>
              <a:t>11/3/21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ACF526-ABC8-5B4D-BC31-42AC72221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80063F-B48B-6A48-955B-534517D00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4CD43-872F-1E45-B36B-0AD38A498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356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A3E40-72DF-3445-80F4-7EA1C0909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ED29A7-E988-9D4D-AF22-04550BEBE5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88691A-7C40-7040-8C61-57D2DC370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6ADF7-7206-EF46-99DC-C5116EE552A2}" type="datetimeFigureOut">
              <a:rPr lang="en-US" smtClean="0"/>
              <a:t>11/3/21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D971EA-3AA4-5A45-97FE-5730E2974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ECC062-9108-5842-A5BA-199E5469E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4CD43-872F-1E45-B36B-0AD38A498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13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86A6CA-44EC-494D-8321-02DBA456E4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B122F7-551B-4540-B6AE-52BA8A4FD1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4F144-48DC-2948-9ACE-E68325D2B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6ADF7-7206-EF46-99DC-C5116EE552A2}" type="datetimeFigureOut">
              <a:rPr lang="en-US" smtClean="0"/>
              <a:t>11/3/21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7672EC-83B5-1147-89EC-0E237D317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F6B1E4-C165-E94B-AD15-E3E6B8853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4CD43-872F-1E45-B36B-0AD38A498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342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B8DBF-F1CA-6349-94CB-AFD31B894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937CDC-D85B-7449-AA6B-D105DA1269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C44A68-F09C-A24A-B67D-5C054C534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6ADF7-7206-EF46-99DC-C5116EE552A2}" type="datetimeFigureOut">
              <a:rPr lang="en-US" smtClean="0"/>
              <a:t>11/3/21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B34990-8A61-3F40-BF24-270610A38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3E14B8-559C-784F-B43E-3824F7B2B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4CD43-872F-1E45-B36B-0AD38A498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586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AC6FC-DEDF-B44B-817B-D80908ABF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4FF776-E822-AD47-845A-9EB33EA027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D4FE66-E508-8A45-90B9-FE3946883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6ADF7-7206-EF46-99DC-C5116EE552A2}" type="datetimeFigureOut">
              <a:rPr lang="en-US" smtClean="0"/>
              <a:t>11/3/21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10FDB4-7EE1-AC4F-9FD2-F33D9CE1B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F18DA0-13F7-AB49-9FF5-B3A6A7E8F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4CD43-872F-1E45-B36B-0AD38A498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99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A78C8-CFD9-A74A-97C2-C7EB5C15A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C820CD-EBC8-3443-8C4B-34F78847A3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8E5CE9-8D57-3C4D-8039-E1B3EB1C50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FCCDF2-C9BA-3444-AFC4-3949F8C1C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6ADF7-7206-EF46-99DC-C5116EE552A2}" type="datetimeFigureOut">
              <a:rPr lang="en-US" smtClean="0"/>
              <a:t>11/3/21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8F877F-B6D3-494E-A66A-1A7B54416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DCC47A-8C87-904F-BEB5-9600D2E5A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4CD43-872F-1E45-B36B-0AD38A498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733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0536A-4CC8-3147-A140-447C8FE13A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6A68A9-0FD6-1248-B0A7-3F39A979B5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684967-4E5E-1741-9913-A16CB67A73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CF9DEF-8DB3-0348-A83B-D0137E7A03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DC3C8B-4DC3-654C-A877-1A5069A4E9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3181692-BE9D-1547-AFFD-31553EECE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6ADF7-7206-EF46-99DC-C5116EE552A2}" type="datetimeFigureOut">
              <a:rPr lang="en-US" smtClean="0"/>
              <a:t>11/3/21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2195B0-3DF7-1347-A102-BFF433017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2B3F0C-19F9-C644-953C-EC064B013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4CD43-872F-1E45-B36B-0AD38A498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64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E6AE6-4715-5241-A642-520E23C88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F8EC78-6499-FE45-93C2-524A7C62E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6ADF7-7206-EF46-99DC-C5116EE552A2}" type="datetimeFigureOut">
              <a:rPr lang="en-US" smtClean="0"/>
              <a:t>11/3/21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F08499-32CE-C94E-855D-75FB92FE8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77BCE8-65A3-364F-AFDE-7F0161EAD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4CD43-872F-1E45-B36B-0AD38A498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271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79D3EE-4B25-B847-9087-FCFA8C88B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6ADF7-7206-EF46-99DC-C5116EE552A2}" type="datetimeFigureOut">
              <a:rPr lang="en-US" smtClean="0"/>
              <a:t>11/3/21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C9ED3D-B000-9B4F-83A0-6FED6A94C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2ED9C7-897E-274F-8557-B8DA394EB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4CD43-872F-1E45-B36B-0AD38A498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265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29891-7427-534D-AD0B-D484E3A3F0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6234E7-3F5C-1F4A-9B31-1841C52B56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CF347D-1158-2A40-A895-102DD74745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5898D0-E06D-254B-A364-EDF719770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6ADF7-7206-EF46-99DC-C5116EE552A2}" type="datetimeFigureOut">
              <a:rPr lang="en-US" smtClean="0"/>
              <a:t>11/3/21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1B8926-895E-F24F-BC0B-105BB30CB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A31058-D479-1C4B-BC06-C1AE8298D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4CD43-872F-1E45-B36B-0AD38A498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549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996006-CBF9-0A4F-AD18-EADD020C5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E0D24B-38D3-7A47-9A35-A86E644954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EE269E-59A1-0B45-9F75-81E2F1CBF2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BC9C60-6CEF-C346-AD18-E873046AA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6ADF7-7206-EF46-99DC-C5116EE552A2}" type="datetimeFigureOut">
              <a:rPr lang="en-US" smtClean="0"/>
              <a:t>11/3/21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EDA371-FF0C-4D4E-879B-ECBD49805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AB32D0-53F7-0F4D-8B30-6D62710E3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4CD43-872F-1E45-B36B-0AD38A498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866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DDE1A8-ABF1-BD45-8067-FD6B8757F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854015-3113-9246-8671-50FF4A5C66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4C0EF0-0480-E24C-9EEA-C7F01F6A07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6ADF7-7206-EF46-99DC-C5116EE552A2}" type="datetimeFigureOut">
              <a:rPr lang="en-US" smtClean="0"/>
              <a:t>11/3/21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E6DB59-594F-6148-A521-B4072C14F6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06CF36-6EA2-D349-8F7D-A7020F0FA2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4CD43-872F-1E45-B36B-0AD38A498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958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150.statcan.gc.ca/n1/pub/11-626-x/11-626-x2019003-eng.htm" TargetMode="External"/><Relationship Id="rId2" Type="http://schemas.openxmlformats.org/officeDocument/2006/relationships/hyperlink" Target="https://royal-bank-of-canada-2124.docs.contently.com/v/canadian-home-buyers-see-affordability-slipping-away-fast-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radingeconomics.com/canada/households-debt-to-incom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4DBE9-CEA5-D64B-B411-91989F034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Housing Crisis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EBC265-1009-7943-B71F-571EF22F1B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Housing Costs in Canada</a:t>
            </a:r>
            <a:endParaRPr lang="en-US" dirty="0">
              <a:hlinkClick r:id="rId3"/>
            </a:endParaRPr>
          </a:p>
          <a:p>
            <a:pPr marL="0" indent="0">
              <a:buNone/>
            </a:pPr>
            <a:r>
              <a:rPr lang="en-US" dirty="0">
                <a:hlinkClick r:id="rId4"/>
              </a:rPr>
              <a:t>Debt to Income Ratio</a:t>
            </a:r>
            <a:endParaRPr lang="en-US" dirty="0"/>
          </a:p>
          <a:p>
            <a:pPr marL="0" indent="0">
              <a:buNone/>
            </a:pPr>
            <a:r>
              <a:rPr lang="en-US" dirty="0">
                <a:hlinkClick r:id="rId3"/>
              </a:rPr>
              <a:t>More In-depth Breakdown of Debt Situation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0305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16</Words>
  <Application>Microsoft Macintosh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Housing Crisis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Erik Chevrier</dc:creator>
  <cp:lastModifiedBy>Erik Chevrier</cp:lastModifiedBy>
  <cp:revision>4</cp:revision>
  <dcterms:created xsi:type="dcterms:W3CDTF">2021-11-03T05:12:53Z</dcterms:created>
  <dcterms:modified xsi:type="dcterms:W3CDTF">2021-11-03T15:57:32Z</dcterms:modified>
</cp:coreProperties>
</file>