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7" r:id="rId2"/>
    <p:sldId id="328" r:id="rId3"/>
    <p:sldId id="329" r:id="rId4"/>
    <p:sldId id="330" r:id="rId5"/>
    <p:sldId id="327"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2022-01-20</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(Essays about Food and Sustainability) </a:t>
            </a:r>
            <a:endParaRPr lang="en-US" sz="44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Students will write two blogs of about 600 – 1000 words about a recipe for sustainable food systems and political economy of sustainable food systems. Although this is a blog, the information conveyed must come from research, not conjecture. In addition, the blog must contain at least eight reliable, valid, credible sources and reference the course readings.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1B15-3983-044D-92B9-BCA2CDD112C6}"/>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69F1285C-885D-8D41-9D17-C2CDD9B8C01B}"/>
              </a:ext>
            </a:extLst>
          </p:cNvPr>
          <p:cNvSpPr>
            <a:spLocks noGrp="1"/>
          </p:cNvSpPr>
          <p:nvPr>
            <p:ph idx="1"/>
          </p:nvPr>
        </p:nvSpPr>
        <p:spPr/>
        <p:txBody>
          <a:bodyPr>
            <a:normAutofit/>
          </a:bodyPr>
          <a:lstStyle/>
          <a:p>
            <a:pPr marL="0" indent="0">
              <a:buNone/>
            </a:pPr>
            <a:r>
              <a:rPr lang="en-US" sz="3200" dirty="0"/>
              <a:t>Blog 1 - Recipe for A Sustainable Food System Blog</a:t>
            </a:r>
          </a:p>
          <a:p>
            <a:pPr lvl="1"/>
            <a:r>
              <a:rPr lang="en-US" sz="1900" dirty="0"/>
              <a:t>Food Sovereignty</a:t>
            </a:r>
          </a:p>
          <a:p>
            <a:pPr lvl="1"/>
            <a:r>
              <a:rPr lang="en-US" sz="1900" dirty="0"/>
              <a:t>Community Food Systems</a:t>
            </a:r>
          </a:p>
          <a:p>
            <a:pPr lvl="1"/>
            <a:r>
              <a:rPr lang="en-US" sz="1900" dirty="0"/>
              <a:t>Alternative Food Initiatives</a:t>
            </a:r>
          </a:p>
          <a:p>
            <a:pPr lvl="1"/>
            <a:r>
              <a:rPr lang="en-US" sz="1900" dirty="0"/>
              <a:t>Food Regimes </a:t>
            </a:r>
          </a:p>
          <a:p>
            <a:pPr lvl="1"/>
            <a:r>
              <a:rPr lang="en-US" sz="1900" dirty="0"/>
              <a:t>Sustainable Food Systems</a:t>
            </a:r>
          </a:p>
          <a:p>
            <a:pPr lvl="1"/>
            <a:r>
              <a:rPr lang="en-US" sz="1900" dirty="0"/>
              <a:t>Defining Sustainable Food</a:t>
            </a:r>
          </a:p>
          <a:p>
            <a:pPr lvl="1"/>
            <a:r>
              <a:rPr lang="en-US" sz="1900" dirty="0"/>
              <a:t>Ecological Footprints</a:t>
            </a:r>
          </a:p>
          <a:p>
            <a:pPr lvl="1"/>
            <a:r>
              <a:rPr lang="en-US" sz="1900" dirty="0"/>
              <a:t>Economic Viability of Farms</a:t>
            </a:r>
          </a:p>
          <a:p>
            <a:pPr lvl="1"/>
            <a:r>
              <a:rPr lang="en-US" sz="1900" dirty="0"/>
              <a:t>Social Sustainability of Modern Agriculture</a:t>
            </a:r>
          </a:p>
          <a:p>
            <a:pPr lvl="1"/>
            <a:r>
              <a:rPr lang="en-US" sz="1900" dirty="0"/>
              <a:t>Indigenous Food Systems</a:t>
            </a:r>
          </a:p>
          <a:p>
            <a:pPr lvl="1"/>
            <a:endParaRPr lang="en-US" sz="2300" dirty="0"/>
          </a:p>
        </p:txBody>
      </p:sp>
    </p:spTree>
    <p:extLst>
      <p:ext uri="{BB962C8B-B14F-4D97-AF65-F5344CB8AC3E}">
        <p14:creationId xmlns:p14="http://schemas.microsoft.com/office/powerpoint/2010/main" val="8254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CE20-90C2-2341-8595-A770A914B2C3}"/>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5CD15872-26E6-4F4F-A940-76849A7EBE40}"/>
              </a:ext>
            </a:extLst>
          </p:cNvPr>
          <p:cNvSpPr>
            <a:spLocks noGrp="1"/>
          </p:cNvSpPr>
          <p:nvPr>
            <p:ph idx="1"/>
          </p:nvPr>
        </p:nvSpPr>
        <p:spPr/>
        <p:txBody>
          <a:bodyPr>
            <a:normAutofit fontScale="92500" lnSpcReduction="20000"/>
          </a:bodyPr>
          <a:lstStyle/>
          <a:p>
            <a:pPr marL="0" indent="0">
              <a:buNone/>
            </a:pPr>
            <a:r>
              <a:rPr lang="en-US" sz="3000" dirty="0"/>
              <a:t>Blog 2 - Political Economy of Sustainable Food</a:t>
            </a:r>
          </a:p>
          <a:p>
            <a:pPr lvl="1"/>
            <a:r>
              <a:rPr lang="en-US" dirty="0"/>
              <a:t>Capitalism and Food</a:t>
            </a:r>
          </a:p>
          <a:p>
            <a:pPr lvl="1"/>
            <a:r>
              <a:rPr lang="en-US" dirty="0"/>
              <a:t>Political Economy of Food</a:t>
            </a:r>
          </a:p>
          <a:p>
            <a:pPr lvl="1"/>
            <a:r>
              <a:rPr lang="en-US" dirty="0"/>
              <a:t>Industrial Food</a:t>
            </a:r>
          </a:p>
          <a:p>
            <a:pPr lvl="1"/>
            <a:r>
              <a:rPr lang="en-US" dirty="0"/>
              <a:t>True Value of Food</a:t>
            </a:r>
          </a:p>
          <a:p>
            <a:pPr lvl="1"/>
            <a:r>
              <a:rPr lang="en-US" dirty="0"/>
              <a:t>Food Commodities</a:t>
            </a:r>
          </a:p>
          <a:p>
            <a:pPr lvl="1"/>
            <a:r>
              <a:rPr lang="en-US" dirty="0"/>
              <a:t>Food and </a:t>
            </a:r>
            <a:r>
              <a:rPr lang="en-US" dirty="0" err="1"/>
              <a:t>Labour</a:t>
            </a:r>
            <a:endParaRPr lang="en-US" dirty="0"/>
          </a:p>
          <a:p>
            <a:pPr lvl="1"/>
            <a:r>
              <a:rPr lang="en-US" dirty="0"/>
              <a:t>Colonization and Food</a:t>
            </a:r>
          </a:p>
          <a:p>
            <a:pPr lvl="1"/>
            <a:r>
              <a:rPr lang="en-US" dirty="0"/>
              <a:t>Slavery and Food</a:t>
            </a:r>
          </a:p>
          <a:p>
            <a:pPr lvl="1"/>
            <a:r>
              <a:rPr lang="en-US" dirty="0"/>
              <a:t>Agroecology</a:t>
            </a:r>
          </a:p>
          <a:p>
            <a:pPr lvl="1"/>
            <a:r>
              <a:rPr lang="en-US" dirty="0"/>
              <a:t>Transformative Food Systems</a:t>
            </a:r>
          </a:p>
          <a:p>
            <a:pPr lvl="1"/>
            <a:r>
              <a:rPr lang="en-US" dirty="0"/>
              <a:t>Race and Food</a:t>
            </a:r>
          </a:p>
          <a:p>
            <a:pPr lvl="1"/>
            <a:r>
              <a:rPr lang="en-US" dirty="0"/>
              <a:t>Gender and Food</a:t>
            </a:r>
          </a:p>
          <a:p>
            <a:pPr lvl="1"/>
            <a:r>
              <a:rPr lang="en-US" dirty="0"/>
              <a:t>History of Food Systems</a:t>
            </a:r>
          </a:p>
          <a:p>
            <a:pPr lvl="1"/>
            <a:r>
              <a:rPr lang="en-US" dirty="0"/>
              <a:t>Food Land and Property</a:t>
            </a:r>
          </a:p>
          <a:p>
            <a:pPr lvl="1"/>
            <a:endParaRPr lang="en-US" dirty="0"/>
          </a:p>
        </p:txBody>
      </p:sp>
    </p:spTree>
    <p:extLst>
      <p:ext uri="{BB962C8B-B14F-4D97-AF65-F5344CB8AC3E}">
        <p14:creationId xmlns:p14="http://schemas.microsoft.com/office/powerpoint/2010/main" val="391720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877738325"/>
              </p:ext>
            </p:extLst>
          </p:nvPr>
        </p:nvGraphicFramePr>
        <p:xfrm>
          <a:off x="0" y="-1"/>
          <a:ext cx="12192000" cy="94901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 and Connection to Readings</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Superficially connected analysis to the course readings.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not appropriate or complete.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some of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a:t>
                      </a:r>
                      <a:r>
                        <a:rPr lang="en-US" sz="1500">
                          <a:effectLst/>
                        </a:rPr>
                        <a:t>is outstanding. </a:t>
                      </a: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000" dirty="0">
                          <a:effectLst/>
                        </a:rPr>
                        <a:t>(Not Weighted in Grade)</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a:t>
                      </a:r>
                      <a:r>
                        <a:rPr lang="en-US" sz="1500">
                          <a:effectLst/>
                          <a:latin typeface="Calibri" panose="020F0502020204030204" pitchFamily="34" charset="0"/>
                          <a:ea typeface="Calibri" panose="020F0502020204030204" pitchFamily="34" charset="0"/>
                          <a:cs typeface="Times New Roman" panose="02020603050405020304" pitchFamily="18" charset="0"/>
                        </a:rPr>
                        <a:t>to five </a:t>
                      </a:r>
                      <a:r>
                        <a:rPr lang="en-US" sz="1500" dirty="0">
                          <a:effectLst/>
                          <a:latin typeface="Calibri" panose="020F0502020204030204" pitchFamily="34" charset="0"/>
                          <a:ea typeface="Calibri" panose="020F0502020204030204" pitchFamily="34" charset="0"/>
                          <a:cs typeface="Times New Roman" panose="02020603050405020304" pitchFamily="18" charset="0"/>
                        </a:rPr>
                        <a:t>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2599</TotalTime>
  <Words>720</Words>
  <Application>Microsoft Macintosh PowerPoint</Application>
  <PresentationFormat>Widescreen</PresentationFormat>
  <Paragraphs>113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Food and Sustainability</vt:lpstr>
      <vt:lpstr>Blog Posts (Essays about Food and Sustainability) </vt:lpstr>
      <vt:lpstr>Blog Topics</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240</cp:revision>
  <cp:lastPrinted>2017-07-26T18:23:54Z</cp:lastPrinted>
  <dcterms:created xsi:type="dcterms:W3CDTF">2016-01-27T06:10:50Z</dcterms:created>
  <dcterms:modified xsi:type="dcterms:W3CDTF">2022-01-20T19:18:10Z</dcterms:modified>
</cp:coreProperties>
</file>