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303" r:id="rId4"/>
    <p:sldId id="305" r:id="rId5"/>
    <p:sldId id="370" r:id="rId6"/>
    <p:sldId id="369" r:id="rId7"/>
    <p:sldId id="371" r:id="rId8"/>
    <p:sldId id="297" r:id="rId9"/>
    <p:sldId id="28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2022-01-06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2022-01-06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2022-01-06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2022-01-06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2022-01-06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2022-01-06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2022-01-06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Food and Sustainability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Erik Chevrier</a:t>
            </a:r>
          </a:p>
          <a:p>
            <a:r>
              <a:rPr lang="en-CA" dirty="0"/>
              <a:t>January 6, 2022</a:t>
            </a:r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Introduction – Let’s Talk About Food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What is your name? Tell the group about yourself in two minutes!</a:t>
            </a:r>
          </a:p>
          <a:p>
            <a:pPr marL="0" indent="0">
              <a:buNone/>
            </a:pPr>
            <a:r>
              <a:rPr lang="en-CA" dirty="0"/>
              <a:t>What type of food consumer are you? </a:t>
            </a:r>
          </a:p>
          <a:p>
            <a:pPr marL="0" indent="0">
              <a:buNone/>
            </a:pPr>
            <a:r>
              <a:rPr lang="en-CA" dirty="0"/>
              <a:t>	What’s your favourite/least favourite food? Why?</a:t>
            </a:r>
          </a:p>
          <a:p>
            <a:pPr marL="0" indent="0">
              <a:buNone/>
            </a:pPr>
            <a:r>
              <a:rPr lang="en-CA" dirty="0"/>
              <a:t>	Do you have any specific dietary needs (vegan, vegetarian, allergies, etc.)?</a:t>
            </a:r>
          </a:p>
          <a:p>
            <a:pPr marL="0" indent="0">
              <a:buNone/>
            </a:pPr>
            <a:r>
              <a:rPr lang="en-CA" dirty="0"/>
              <a:t>	Are you a conscientious food consumer? Why? Why not?  </a:t>
            </a:r>
          </a:p>
          <a:p>
            <a:pPr marL="0" indent="0">
              <a:buNone/>
            </a:pPr>
            <a:r>
              <a:rPr lang="en-CA" dirty="0"/>
              <a:t>	</a:t>
            </a:r>
          </a:p>
          <a:p>
            <a:pPr marL="0" indent="0">
              <a:buNone/>
            </a:pPr>
            <a:r>
              <a:rPr lang="en-CA" dirty="0"/>
              <a:t>What experience do you have producing food (gardening, farming, etc.)?</a:t>
            </a:r>
          </a:p>
          <a:p>
            <a:pPr marL="0" indent="0">
              <a:buNone/>
            </a:pPr>
            <a:r>
              <a:rPr lang="en-CA" dirty="0"/>
              <a:t>What experience do you have transforming/processing food (cooking)?</a:t>
            </a:r>
          </a:p>
          <a:p>
            <a:pPr marL="0" indent="0">
              <a:buNone/>
            </a:pPr>
            <a:r>
              <a:rPr lang="en-CA" dirty="0"/>
              <a:t>What experience do you have preserving food (canning, fermenting, etc.)?</a:t>
            </a:r>
          </a:p>
          <a:p>
            <a:pPr marL="0" indent="0">
              <a:buNone/>
            </a:pPr>
            <a:r>
              <a:rPr lang="en-CA" dirty="0"/>
              <a:t>What experience do you have with waste management (composting, repurposing, etc.)? </a:t>
            </a:r>
          </a:p>
        </p:txBody>
      </p:sp>
    </p:spTree>
    <p:extLst>
      <p:ext uri="{BB962C8B-B14F-4D97-AF65-F5344CB8AC3E}">
        <p14:creationId xmlns:p14="http://schemas.microsoft.com/office/powerpoint/2010/main" val="161422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E6817-4457-4555-BDA4-95D4417DD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does it Mean to Have a Sustainable Diet? </a:t>
            </a:r>
            <a:endParaRPr lang="en-C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A2778-FDC7-4678-A0E3-E0C450703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your diet sustainable?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808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7DDDC-939E-4FA0-A46E-48CC586DA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Mean to Have a Sustainable Diet?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E602F-9389-42D9-A6B7-23DF8536E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term sustainability has lost meaning because it has been used for corporate/political greenwashing.</a:t>
            </a:r>
          </a:p>
          <a:p>
            <a:r>
              <a:rPr lang="en-US" dirty="0"/>
              <a:t>We need to refocus the conversation on what we are sustaining.</a:t>
            </a:r>
          </a:p>
          <a:p>
            <a:r>
              <a:rPr lang="en-US" dirty="0"/>
              <a:t>Sustainability refers to the perpetuation of </a:t>
            </a:r>
            <a:r>
              <a:rPr lang="en-US" i="1" dirty="0"/>
              <a:t>something</a:t>
            </a:r>
            <a:r>
              <a:rPr lang="en-US" dirty="0"/>
              <a:t>…the </a:t>
            </a:r>
            <a:r>
              <a:rPr lang="en-US" i="1" dirty="0"/>
              <a:t>something</a:t>
            </a:r>
            <a:r>
              <a:rPr lang="en-US" dirty="0"/>
              <a:t> is the important factor!</a:t>
            </a:r>
          </a:p>
          <a:p>
            <a:r>
              <a:rPr lang="en-US" dirty="0"/>
              <a:t>Instead we should ask: </a:t>
            </a:r>
          </a:p>
          <a:p>
            <a:pPr lvl="1"/>
            <a:r>
              <a:rPr lang="en-US" dirty="0"/>
              <a:t>What social, environmental and political conditions does our food practices sustain?</a:t>
            </a:r>
          </a:p>
          <a:p>
            <a:pPr lvl="2"/>
            <a:r>
              <a:rPr lang="en-US" dirty="0"/>
              <a:t>Effects can be positive and/or negative</a:t>
            </a:r>
          </a:p>
          <a:p>
            <a:pPr lvl="2"/>
            <a:r>
              <a:rPr lang="en-US" dirty="0"/>
              <a:t>Intended and/or unintended</a:t>
            </a:r>
          </a:p>
          <a:p>
            <a:pPr lvl="2"/>
            <a:r>
              <a:rPr lang="en-US" dirty="0"/>
              <a:t>We can be aware and/or unaware of these effects</a:t>
            </a:r>
          </a:p>
          <a:p>
            <a:pPr lvl="2"/>
            <a:r>
              <a:rPr lang="en-US" dirty="0"/>
              <a:t>Effects can take place on a macro and/or micro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4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44A8A-588B-4D01-AF97-FA2EDF34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Your Diet Sustainable?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89C16-B4E2-441D-A9E8-46949DBD1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Digging deeper, we can ask:</a:t>
            </a:r>
          </a:p>
          <a:p>
            <a:r>
              <a:rPr lang="en-US" dirty="0"/>
              <a:t>Political economic conditions: </a:t>
            </a:r>
          </a:p>
          <a:p>
            <a:pPr lvl="1"/>
            <a:r>
              <a:rPr lang="en-US" dirty="0"/>
              <a:t>What were the labour conditions of the farmers that produced your food? </a:t>
            </a:r>
          </a:p>
          <a:p>
            <a:pPr lvl="1"/>
            <a:r>
              <a:rPr lang="en-US" dirty="0"/>
              <a:t>What social inequalities are expressed via your food consumption? </a:t>
            </a:r>
          </a:p>
          <a:p>
            <a:r>
              <a:rPr lang="en-US" dirty="0"/>
              <a:t>Individual and Social Health</a:t>
            </a:r>
          </a:p>
          <a:p>
            <a:pPr lvl="1"/>
            <a:r>
              <a:rPr lang="en-US" dirty="0"/>
              <a:t>How does your diet contribute to your individual health?</a:t>
            </a:r>
          </a:p>
          <a:p>
            <a:pPr lvl="1"/>
            <a:r>
              <a:rPr lang="en-US" dirty="0"/>
              <a:t>How does your diet impact the health of the community and the world at large?</a:t>
            </a:r>
          </a:p>
          <a:p>
            <a:r>
              <a:rPr lang="en-US" dirty="0"/>
              <a:t>Environmental Health </a:t>
            </a:r>
          </a:p>
          <a:p>
            <a:pPr lvl="1"/>
            <a:r>
              <a:rPr lang="en-US" dirty="0"/>
              <a:t>How does your diet affect biodiversity?</a:t>
            </a:r>
          </a:p>
          <a:p>
            <a:pPr lvl="1"/>
            <a:r>
              <a:rPr lang="en-US" dirty="0"/>
              <a:t>What is the environmental impact of your diet?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063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37E9-9A54-44B5-8824-F5971F96B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Prioritize the Biosphere and Social Relations Over the Market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B6CA63-8EB2-4454-BC76-66E26A310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Triple Bottom line</a:t>
            </a:r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993A81-540F-45FC-9784-70C165818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Nested model</a:t>
            </a:r>
            <a:endParaRPr lang="en-CA" dirty="0"/>
          </a:p>
        </p:txBody>
      </p:sp>
      <p:pic>
        <p:nvPicPr>
          <p:cNvPr id="37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89358E2-8ECD-4362-9111-522C25BBE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72" y="2582863"/>
            <a:ext cx="4138893" cy="3378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EFBDA24-89E0-44EF-A006-A084E34A7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34" y="2582334"/>
            <a:ext cx="3900975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76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DAC873-FBFB-4ABC-9548-6B2797E6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and Meeting Expectations</a:t>
            </a:r>
            <a:endParaRPr lang="en-C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DDA658-94DF-408C-889A-16BDFD4B4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Why did you take this course? </a:t>
            </a:r>
          </a:p>
          <a:p>
            <a:pPr marL="0" indent="0">
              <a:buNone/>
            </a:pPr>
            <a:r>
              <a:rPr lang="en-CA" dirty="0"/>
              <a:t>What do you want to get out of this course?</a:t>
            </a:r>
          </a:p>
          <a:p>
            <a:pPr marL="0" indent="0">
              <a:buNone/>
            </a:pPr>
            <a:r>
              <a:rPr lang="en-CA" dirty="0"/>
              <a:t>What aspects of food and sustainability interest you? </a:t>
            </a:r>
          </a:p>
          <a:p>
            <a:pPr marL="0" indent="0">
              <a:buNone/>
            </a:pPr>
            <a:r>
              <a:rPr lang="en-CA" dirty="0"/>
              <a:t>What excites you about the course? </a:t>
            </a:r>
          </a:p>
          <a:p>
            <a:pPr marL="0" indent="0">
              <a:buNone/>
            </a:pPr>
            <a:r>
              <a:rPr lang="en-CA" dirty="0"/>
              <a:t>What issues do you foresee with the course? </a:t>
            </a:r>
          </a:p>
          <a:p>
            <a:pPr marL="0" indent="0">
              <a:buNone/>
            </a:pPr>
            <a:r>
              <a:rPr lang="en-CA" dirty="0"/>
              <a:t>How do you expect to do in the course?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91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C9558-F2CF-4DFB-83AA-CFE7FFF7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Planting a Seed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C6DBC-CA78-419A-9131-03DA56369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a seed grows into a plant, we will all grow intellectually together as a class. </a:t>
            </a:r>
          </a:p>
          <a:p>
            <a:endParaRPr lang="en-US" dirty="0"/>
          </a:p>
          <a:p>
            <a:r>
              <a:rPr lang="en-US" dirty="0"/>
              <a:t>Take care of your plant and we’ll take care of each other’s intellectual and social needs during this course. </a:t>
            </a:r>
          </a:p>
          <a:p>
            <a:endParaRPr lang="en-US" dirty="0"/>
          </a:p>
          <a:p>
            <a:r>
              <a:rPr lang="en-US" dirty="0"/>
              <a:t>Your plant will need water, room to grow, light and nutrients (if it grows big). </a:t>
            </a:r>
          </a:p>
          <a:p>
            <a:endParaRPr lang="en-US" dirty="0"/>
          </a:p>
          <a:p>
            <a:r>
              <a:rPr lang="en-US" dirty="0"/>
              <a:t>How can you grow a plant group discussion…</a:t>
            </a:r>
          </a:p>
        </p:txBody>
      </p:sp>
    </p:spTree>
    <p:extLst>
      <p:ext uri="{BB962C8B-B14F-4D97-AF65-F5344CB8AC3E}">
        <p14:creationId xmlns:p14="http://schemas.microsoft.com/office/powerpoint/2010/main" val="2685764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or Concerns?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Thanks!</a:t>
            </a:r>
          </a:p>
          <a:p>
            <a:r>
              <a:rPr lang="en-US" sz="3600" dirty="0"/>
              <a:t>Have a great day!</a:t>
            </a:r>
          </a:p>
          <a:p>
            <a:endParaRPr lang="en-US" sz="3600" dirty="0"/>
          </a:p>
          <a:p>
            <a:r>
              <a:rPr lang="en-US" sz="3600" dirty="0"/>
              <a:t>Before Next Class – Plant a Seed</a:t>
            </a:r>
          </a:p>
        </p:txBody>
      </p:sp>
    </p:spTree>
    <p:extLst>
      <p:ext uri="{BB962C8B-B14F-4D97-AF65-F5344CB8AC3E}">
        <p14:creationId xmlns:p14="http://schemas.microsoft.com/office/powerpoint/2010/main" val="18564128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1480</TotalTime>
  <Words>504</Words>
  <Application>Microsoft Macintosh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Retrospect</vt:lpstr>
      <vt:lpstr>Food and Sustainability</vt:lpstr>
      <vt:lpstr>Introduction – Let’s Talk About Food</vt:lpstr>
      <vt:lpstr>What does it Mean to Have a Sustainable Diet? </vt:lpstr>
      <vt:lpstr>What does it Mean to Have a Sustainable Diet? </vt:lpstr>
      <vt:lpstr>Is Your Diet Sustainable? </vt:lpstr>
      <vt:lpstr>Prioritize the Biosphere and Social Relations Over the Market</vt:lpstr>
      <vt:lpstr>Measuring and Meeting Expectations</vt:lpstr>
      <vt:lpstr>Activity Planting a Seed</vt:lpstr>
      <vt:lpstr>Questions or Concerns?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Edible Activism!</dc:title>
  <dc:creator>Erik Chevrier</dc:creator>
  <cp:lastModifiedBy>Erik Chevrier</cp:lastModifiedBy>
  <cp:revision>105</cp:revision>
  <dcterms:created xsi:type="dcterms:W3CDTF">2016-08-29T02:04:56Z</dcterms:created>
  <dcterms:modified xsi:type="dcterms:W3CDTF">2022-01-06T19:13:35Z</dcterms:modified>
</cp:coreProperties>
</file>