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09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1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Recap on Food meaning and Practice</a:t>
            </a:r>
          </a:p>
          <a:p>
            <a:r>
              <a:rPr lang="en-CA" dirty="0"/>
              <a:t>February 7, 2022</a:t>
            </a:r>
          </a:p>
          <a:p>
            <a:r>
              <a:rPr lang="en-CA" dirty="0" err="1"/>
              <a:t>www.erikchevrier.ca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CD4C-72D7-0F4D-B1C9-AFAC0C6D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8524-9ACB-9647-9983-6EB42C3E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Have a great week! Don’t forget to keep your plant healthy!</a:t>
            </a:r>
          </a:p>
        </p:txBody>
      </p:sp>
    </p:spTree>
    <p:extLst>
      <p:ext uri="{BB962C8B-B14F-4D97-AF65-F5344CB8AC3E}">
        <p14:creationId xmlns:p14="http://schemas.microsoft.com/office/powerpoint/2010/main" val="270824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Analyze a Food Item by Using One of These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7203D1-BA66-A644-9593-8EB9EAB8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292" y="905933"/>
            <a:ext cx="3351419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1AC2E-F7DA-2A46-9605-5772EB78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223520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9D1C5B6-9F16-0040-B191-E3DD2D9C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5" r="-1" b="-1"/>
          <a:stretch/>
        </p:blipFill>
        <p:spPr bwMode="auto">
          <a:xfrm>
            <a:off x="842772" y="841248"/>
            <a:ext cx="10506456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91DDAC6-22F5-7740-896D-F3645B7F6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7" r="-1" b="10584"/>
          <a:stretch/>
        </p:blipFill>
        <p:spPr bwMode="auto">
          <a:xfrm>
            <a:off x="842772" y="841248"/>
            <a:ext cx="10506456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5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A008CCB-AC9A-6A4B-A185-EC2F79F6B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-1" b="12394"/>
          <a:stretch/>
        </p:blipFill>
        <p:spPr bwMode="auto">
          <a:xfrm>
            <a:off x="842772" y="841248"/>
            <a:ext cx="10506456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8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CAF7982-AA9C-C041-8407-B41D2EE6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138" y="905933"/>
            <a:ext cx="5039728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5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ck of bread&#10;&#10;Description automatically generated with low confidence">
            <a:extLst>
              <a:ext uri="{FF2B5EF4-FFF2-40B4-BE49-F238E27FC236}">
                <a16:creationId xmlns:a16="http://schemas.microsoft.com/office/drawing/2014/main" id="{293C714A-65BB-7248-9211-C36EE3C48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r="-1" b="16358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1589</TotalTime>
  <Words>43</Words>
  <Application>Microsoft Macintosh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Food and Culture</vt:lpstr>
      <vt:lpstr>Analyze a Food Item by Using One of These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103</cp:revision>
  <dcterms:created xsi:type="dcterms:W3CDTF">2016-08-29T02:04:56Z</dcterms:created>
  <dcterms:modified xsi:type="dcterms:W3CDTF">2022-02-08T00:59:31Z</dcterms:modified>
</cp:coreProperties>
</file>