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  <p:sldId id="257" r:id="rId4"/>
    <p:sldId id="32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2022-03-25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Food and Sustainability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Group Project Final Report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1A087A-1336-9744-94F6-34132985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Observe and Reflect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9A63164-A477-5D45-AAA3-57C019852D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" r="-2" b="-2"/>
          <a:stretch/>
        </p:blipFill>
        <p:spPr>
          <a:xfrm>
            <a:off x="834494" y="640081"/>
            <a:ext cx="3600325" cy="53144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066F41-C894-4368-AFC6-A5A1FFDF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dirty="0"/>
              <a:t>You are at the final stages of the first project spiral. The goal of the final project is for you to observe and reflect on your project.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66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4D59-C1B3-1E4D-AC93-0A52EC8C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About the Work You Accomplished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C0D4-175C-0D48-B531-598760618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must submit one group report. </a:t>
            </a:r>
          </a:p>
          <a:p>
            <a:r>
              <a:rPr lang="en-US" dirty="0"/>
              <a:t>The report must answer the following questions.</a:t>
            </a:r>
          </a:p>
          <a:p>
            <a:r>
              <a:rPr lang="en-US" dirty="0"/>
              <a:t>1 – What was your ’project’?</a:t>
            </a:r>
          </a:p>
          <a:p>
            <a:r>
              <a:rPr lang="en-US" dirty="0"/>
              <a:t>2 – What motivated you to partake in the ‘project’? (why is the topic important)?</a:t>
            </a:r>
          </a:p>
          <a:p>
            <a:r>
              <a:rPr lang="en-US" dirty="0"/>
              <a:t>3 – Did you meet your goals, objectives, targets? (what were your goals, objectives and targets)? </a:t>
            </a:r>
          </a:p>
          <a:p>
            <a:r>
              <a:rPr lang="en-US" dirty="0"/>
              <a:t>4 – What was successful about your ’project’?</a:t>
            </a:r>
          </a:p>
          <a:p>
            <a:r>
              <a:rPr lang="en-US" dirty="0"/>
              <a:t>5 – What could be improved if you were to do the ‘project’ again?</a:t>
            </a:r>
          </a:p>
          <a:p>
            <a:r>
              <a:rPr lang="en-US" dirty="0"/>
              <a:t>6 – What effects did your project generate in the community? (i.e. positive, negative, intended, unintended)?</a:t>
            </a:r>
          </a:p>
          <a:p>
            <a:r>
              <a:rPr lang="en-US" dirty="0"/>
              <a:t>7</a:t>
            </a:r>
            <a:r>
              <a:rPr lang="en-US"/>
              <a:t> </a:t>
            </a:r>
            <a:r>
              <a:rPr lang="en-US" dirty="0"/>
              <a:t>– What is your succession plan?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7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1EF6961-3015-4536-AEE0-39440AB321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939218"/>
              </p:ext>
            </p:extLst>
          </p:nvPr>
        </p:nvGraphicFramePr>
        <p:xfrm>
          <a:off x="0" y="0"/>
          <a:ext cx="12914520" cy="14953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52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611436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of ‘project’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‘project’ your group performed.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’project’ not clear.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’project’ somewhat clear.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’project’ clear, concise and specific.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’project’ is extremely clear, concise, and specific.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651724473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of the Motivation for the ‘project’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motivation for the ‘project’ your group performed.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 ’project’ is not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 ’project’ is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’project’ is clear, concise and specific.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’project’ is extremely clear, concise, and specific.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190575898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for Targets, Goals and Objectives.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targets, goals and objectives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not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clear, concise, and specific.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extremely clear, concise, and specific.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516246646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of Re-Envisioning of ‘project’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 re-envisioning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re-envisioning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re-envisioning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re-envisioning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re-envisioning of the ‘project’ that refers to classroom resources used to plan the ‘project’ - i.e. SMART analysis, project strategies, etc.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505974026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of Succession Plan of ‘project’ (if applicable)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 succession plan (and there should have been one).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succession plan.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224913681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of Success, Failures and effects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an assessment of the success, failures and effects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assessment of the successes, failures, and effects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assessment of the successes, failures and effects of the ‘project’.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assessment of the successes, failures and effects of the ‘project’.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assessment of the successes, failures and effects of the ‘project’ that refers to classroom resources used to plan the ‘project’ - i.e. SMART analysis analysis, project strategies, etc.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763097421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of Paper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Report is not clear or legible.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awkward and hard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 does not flow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 is not structured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awkward but easier to follow.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flows somewhat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is structured somewhat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easy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</a:t>
                      </a: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flows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structured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easy to follow and interesting to read.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flows extremely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structure of the proposal is outstanding.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Grammar and Sentence Structure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Multiple grammar mistakes making the paper not legible.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Multiple grammar mistakes making it difficult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Several grammar mistakes but it is still clear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One or two grammar mistakes but they do not impair reading experience. 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 spelling or grammar mistakes. report is easy to read and flows well.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82993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902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771</Words>
  <Application>Microsoft Macintosh PowerPoint</Application>
  <PresentationFormat>Widescreen</PresentationFormat>
  <Paragraphs>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Food and Sustainability</vt:lpstr>
      <vt:lpstr>Observe and Reflect</vt:lpstr>
      <vt:lpstr>Report About the Work You Accomplished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36</cp:revision>
  <dcterms:created xsi:type="dcterms:W3CDTF">2019-07-10T05:21:33Z</dcterms:created>
  <dcterms:modified xsi:type="dcterms:W3CDTF">2022-03-25T04:28:09Z</dcterms:modified>
</cp:coreProperties>
</file>