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15" r:id="rId3"/>
    <p:sldId id="316" r:id="rId4"/>
    <p:sldId id="317" r:id="rId5"/>
    <p:sldId id="318" r:id="rId6"/>
    <p:sldId id="319" r:id="rId7"/>
    <p:sldId id="31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6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Food and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Course Wrap-up</a:t>
            </a:r>
          </a:p>
          <a:p>
            <a:r>
              <a:rPr lang="en-CA" dirty="0"/>
              <a:t>April 11, 2022</a:t>
            </a:r>
          </a:p>
          <a:p>
            <a:r>
              <a:rPr lang="en-CA" dirty="0" err="1"/>
              <a:t>www.erikchevrier.ca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D9F9-5F94-A946-8989-EBC63766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 in Food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8594B-1107-894E-8C15-C7C96FAD9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your plant turn out? </a:t>
            </a:r>
          </a:p>
          <a:p>
            <a:pPr lvl="1"/>
            <a:r>
              <a:rPr lang="en-US" dirty="0"/>
              <a:t>What did you grow? </a:t>
            </a:r>
          </a:p>
          <a:p>
            <a:pPr lvl="1"/>
            <a:r>
              <a:rPr lang="en-US" dirty="0"/>
              <a:t>How did it grow? </a:t>
            </a:r>
          </a:p>
          <a:p>
            <a:pPr lvl="1"/>
            <a:r>
              <a:rPr lang="en-US" dirty="0"/>
              <a:t>Did you encounter any problems?</a:t>
            </a:r>
          </a:p>
          <a:p>
            <a:pPr lvl="1"/>
            <a:r>
              <a:rPr lang="en-US" dirty="0"/>
              <a:t>Did you use your plant? What for? </a:t>
            </a:r>
          </a:p>
          <a:p>
            <a:pPr lvl="1"/>
            <a:r>
              <a:rPr lang="en-US" dirty="0"/>
              <a:t>Will you continue to grow plants (food) in the future?</a:t>
            </a:r>
          </a:p>
          <a:p>
            <a:pPr lvl="1"/>
            <a:r>
              <a:rPr lang="en-US" dirty="0"/>
              <a:t>Will you visit the Duff-Court Urban Farm or Loyola Farm? </a:t>
            </a:r>
          </a:p>
          <a:p>
            <a:pPr lvl="1"/>
            <a:r>
              <a:rPr lang="en-US" dirty="0"/>
              <a:t>Are you interested in an Urban Agriculture course offered this summer?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8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09330-040D-8349-84BB-BB2C1F71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Sourdough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A5E60-B14A-D944-AA15-D1A62C221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your sourdough experiment turn out? </a:t>
            </a:r>
          </a:p>
          <a:p>
            <a:pPr lvl="1"/>
            <a:r>
              <a:rPr lang="en-US" dirty="0"/>
              <a:t>What did you make?</a:t>
            </a:r>
          </a:p>
          <a:p>
            <a:pPr lvl="1"/>
            <a:r>
              <a:rPr lang="en-US" dirty="0"/>
              <a:t>Did you encounter any problems?</a:t>
            </a:r>
          </a:p>
          <a:p>
            <a:pPr lvl="1"/>
            <a:r>
              <a:rPr lang="en-US" dirty="0"/>
              <a:t>What did you do with your leftover sourdough (discard)?</a:t>
            </a:r>
          </a:p>
          <a:p>
            <a:pPr lvl="1"/>
            <a:r>
              <a:rPr lang="en-US" dirty="0"/>
              <a:t>Will you make more items with sourdough?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3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923C-4A14-EA46-A6E1-2AA906A17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9BB5-916B-F447-B405-E3D290FA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your fermentation experiment turn out?</a:t>
            </a:r>
          </a:p>
          <a:p>
            <a:pPr lvl="1"/>
            <a:r>
              <a:rPr lang="en-US" dirty="0"/>
              <a:t>What did you make? </a:t>
            </a:r>
          </a:p>
          <a:p>
            <a:pPr lvl="1"/>
            <a:r>
              <a:rPr lang="en-US" dirty="0"/>
              <a:t>Did you experience any problems?</a:t>
            </a:r>
          </a:p>
          <a:p>
            <a:pPr lvl="1"/>
            <a:r>
              <a:rPr lang="en-US" dirty="0"/>
              <a:t>Will you continue to ferment items? What would you ferment next?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0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D41BD-7258-0949-B1D9-A35A1BB8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E7FB-B263-FE41-9B40-4A7ED43E7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learn in the course?</a:t>
            </a:r>
          </a:p>
          <a:p>
            <a:pPr lvl="1"/>
            <a:r>
              <a:rPr lang="en-US" dirty="0"/>
              <a:t>What did you learn about the meaning and practice of food?</a:t>
            </a:r>
          </a:p>
          <a:p>
            <a:pPr lvl="1"/>
            <a:r>
              <a:rPr lang="en-US" dirty="0"/>
              <a:t>What did you learn about edible identities?</a:t>
            </a:r>
          </a:p>
          <a:p>
            <a:pPr lvl="1"/>
            <a:r>
              <a:rPr lang="en-US" dirty="0"/>
              <a:t>What did you learn about local and global food systems?</a:t>
            </a:r>
          </a:p>
          <a:p>
            <a:pPr lvl="1"/>
            <a:r>
              <a:rPr lang="en-US" dirty="0"/>
              <a:t>What did you learn about food politics?</a:t>
            </a:r>
          </a:p>
          <a:p>
            <a:pPr lvl="1"/>
            <a:r>
              <a:rPr lang="en-US" dirty="0"/>
              <a:t>What did you learn with the food experiments?</a:t>
            </a:r>
          </a:p>
          <a:p>
            <a:r>
              <a:rPr lang="en-US" dirty="0"/>
              <a:t>What would you have liked to learn that wasn’t covered?</a:t>
            </a:r>
          </a:p>
          <a:p>
            <a:r>
              <a:rPr lang="en-US" dirty="0"/>
              <a:t>What were your favorite readings?</a:t>
            </a:r>
          </a:p>
          <a:p>
            <a:r>
              <a:rPr lang="en-US" dirty="0"/>
              <a:t>What was your </a:t>
            </a:r>
            <a:r>
              <a:rPr lang="en-US" dirty="0" err="1"/>
              <a:t>favourite</a:t>
            </a:r>
            <a:r>
              <a:rPr lang="en-US" dirty="0"/>
              <a:t> topic covered in class? </a:t>
            </a:r>
          </a:p>
          <a:p>
            <a:r>
              <a:rPr lang="en-US" dirty="0"/>
              <a:t>What would you have like to experiment with that we didn’t do in class?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2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2809-5339-6A49-9BED-710D05CB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Blog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30A49-8B6A-664F-A8DE-767DA8A6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any questions about the blog posts?</a:t>
            </a:r>
          </a:p>
        </p:txBody>
      </p:sp>
    </p:spTree>
    <p:extLst>
      <p:ext uri="{BB962C8B-B14F-4D97-AF65-F5344CB8AC3E}">
        <p14:creationId xmlns:p14="http://schemas.microsoft.com/office/powerpoint/2010/main" val="159093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CD4C-72D7-0F4D-B1C9-AFAC0C6D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8524-9ACB-9647-9983-6EB42C3EA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Have a great end of semester. Don’t forget to visit at the Duff-Court Urban Farm or Loyola Farm. </a:t>
            </a:r>
          </a:p>
        </p:txBody>
      </p:sp>
    </p:spTree>
    <p:extLst>
      <p:ext uri="{BB962C8B-B14F-4D97-AF65-F5344CB8AC3E}">
        <p14:creationId xmlns:p14="http://schemas.microsoft.com/office/powerpoint/2010/main" val="27082442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1598</TotalTime>
  <Words>289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Food and Culture</vt:lpstr>
      <vt:lpstr>Experiments in Food</vt:lpstr>
      <vt:lpstr>Sourdough</vt:lpstr>
      <vt:lpstr>Fermenting</vt:lpstr>
      <vt:lpstr>Course</vt:lpstr>
      <vt:lpstr>Blog Posts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107</cp:revision>
  <dcterms:created xsi:type="dcterms:W3CDTF">2016-08-29T02:04:56Z</dcterms:created>
  <dcterms:modified xsi:type="dcterms:W3CDTF">2022-04-11T21:25:33Z</dcterms:modified>
</cp:coreProperties>
</file>