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18" r:id="rId3"/>
    <p:sldId id="319" r:id="rId4"/>
    <p:sldId id="31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6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Course Wrap-up</a:t>
            </a:r>
          </a:p>
          <a:p>
            <a:r>
              <a:rPr lang="en-CA" dirty="0"/>
              <a:t>April 12, 2022</a:t>
            </a:r>
          </a:p>
          <a:p>
            <a:r>
              <a:rPr lang="en-CA" dirty="0" err="1"/>
              <a:t>www.erikchevrier.ca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41BD-7258-0949-B1D9-A35A1BB8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E7FB-B263-FE41-9B40-4A7ED43E7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you learn in the course?</a:t>
            </a:r>
          </a:p>
          <a:p>
            <a:pPr lvl="1"/>
            <a:r>
              <a:rPr lang="en-US" dirty="0"/>
              <a:t>What did you learn about advertising? </a:t>
            </a:r>
          </a:p>
          <a:p>
            <a:pPr lvl="1"/>
            <a:r>
              <a:rPr lang="en-US" dirty="0"/>
              <a:t>What did you learn about reading ads?</a:t>
            </a:r>
          </a:p>
          <a:p>
            <a:pPr lvl="1"/>
            <a:r>
              <a:rPr lang="en-US" dirty="0"/>
              <a:t>What did you learn about advertising and the economy?</a:t>
            </a:r>
          </a:p>
          <a:p>
            <a:pPr lvl="1"/>
            <a:r>
              <a:rPr lang="en-US" dirty="0"/>
              <a:t>What did you learn about promoting social businesses?</a:t>
            </a:r>
          </a:p>
          <a:p>
            <a:pPr lvl="1"/>
            <a:r>
              <a:rPr lang="en-US" dirty="0"/>
              <a:t>What did you learn about advertising and politics?</a:t>
            </a:r>
          </a:p>
          <a:p>
            <a:pPr lvl="1"/>
            <a:r>
              <a:rPr lang="en-US" dirty="0"/>
              <a:t>What did you learn through your community service-learning projects?</a:t>
            </a:r>
          </a:p>
          <a:p>
            <a:r>
              <a:rPr lang="en-US" dirty="0"/>
              <a:t>What would you have liked to learn that wasn’t covered?</a:t>
            </a:r>
          </a:p>
          <a:p>
            <a:r>
              <a:rPr lang="en-US" dirty="0"/>
              <a:t>What were your favorite readings?</a:t>
            </a:r>
          </a:p>
          <a:p>
            <a:r>
              <a:rPr lang="en-US" dirty="0"/>
              <a:t>What was your favorite topic covered in class?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2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2809-5339-6A49-9BED-710D05CB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Blog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30A49-8B6A-664F-A8DE-767DA8A6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any questions about the blog posts or your final projects?</a:t>
            </a:r>
          </a:p>
        </p:txBody>
      </p:sp>
    </p:spTree>
    <p:extLst>
      <p:ext uri="{BB962C8B-B14F-4D97-AF65-F5344CB8AC3E}">
        <p14:creationId xmlns:p14="http://schemas.microsoft.com/office/powerpoint/2010/main" val="159093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CD4C-72D7-0F4D-B1C9-AFAC0C6D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8524-9ACB-9647-9983-6EB42C3E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Have a great end of semester. Don’t forget to visit at the Duff-Court Urban Farm or Loyola Farm. </a:t>
            </a:r>
          </a:p>
        </p:txBody>
      </p:sp>
    </p:spTree>
    <p:extLst>
      <p:ext uri="{BB962C8B-B14F-4D97-AF65-F5344CB8AC3E}">
        <p14:creationId xmlns:p14="http://schemas.microsoft.com/office/powerpoint/2010/main" val="27082442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1600</TotalTime>
  <Words>142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Advertising and the Consumer Culture</vt:lpstr>
      <vt:lpstr>Course</vt:lpstr>
      <vt:lpstr>Blog Posts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109</cp:revision>
  <dcterms:created xsi:type="dcterms:W3CDTF">2016-08-29T02:04:56Z</dcterms:created>
  <dcterms:modified xsi:type="dcterms:W3CDTF">2022-04-12T03:42:22Z</dcterms:modified>
</cp:coreProperties>
</file>