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7" r:id="rId2"/>
    <p:sldId id="328" r:id="rId3"/>
    <p:sldId id="329" r:id="rId4"/>
    <p:sldId id="330" r:id="rId5"/>
    <p:sldId id="32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2022-10-05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10/5/22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10/5/22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10/5/22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Food and Culture)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two blogs of about 600 – 1000 words about the meaning and practice of food, edible identities and global food issues. Although this is a blog, the information conveyed must come from research, not conjecture. In addition, the blog must contain at least eight 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a:bodyPr>
          <a:lstStyle/>
          <a:p>
            <a:pPr marL="0" indent="0">
              <a:buNone/>
            </a:pPr>
            <a:r>
              <a:rPr lang="en-US" sz="3200" dirty="0"/>
              <a:t>Blog 1 – Meaning and Practice of Food</a:t>
            </a:r>
          </a:p>
          <a:p>
            <a:r>
              <a:rPr lang="en-US" sz="2500" dirty="0"/>
              <a:t>Choose a Food Item, Recipe, Ritual or Cultural Practice and Perform</a:t>
            </a:r>
            <a:r>
              <a:rPr lang="en-US" sz="2300" dirty="0"/>
              <a:t> One of the Following Analyses: </a:t>
            </a:r>
          </a:p>
          <a:p>
            <a:r>
              <a:rPr lang="en-US" dirty="0"/>
              <a:t>- Perform a Cultural Analysis (use Johnson or Nesbitt-Larking’s model)</a:t>
            </a:r>
          </a:p>
          <a:p>
            <a:r>
              <a:rPr lang="en-US" dirty="0"/>
              <a:t>- Perform a Historical Analysis </a:t>
            </a:r>
          </a:p>
          <a:p>
            <a:r>
              <a:rPr lang="en-US" dirty="0"/>
              <a:t>- Discuss Customary Food Rituals (cooking, eating, growing, waste management, or other practices)</a:t>
            </a:r>
          </a:p>
          <a:p>
            <a:r>
              <a:rPr lang="en-US" dirty="0"/>
              <a:t>- Perform a Research Report about any Aspect of the Food Item’s Meaning and/or Practice</a:t>
            </a:r>
          </a:p>
          <a:p>
            <a:pPr marL="0" indent="0">
              <a:buNone/>
            </a:pPr>
            <a:endParaRPr lang="en-US" dirty="0"/>
          </a:p>
          <a:p>
            <a:pPr lvl="1"/>
            <a:endParaRPr lang="en-US" sz="2300"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fontScale="77500" lnSpcReduction="20000"/>
          </a:bodyPr>
          <a:lstStyle/>
          <a:p>
            <a:pPr marL="0" indent="0">
              <a:buNone/>
            </a:pPr>
            <a:r>
              <a:rPr lang="en-US" sz="3000" dirty="0"/>
              <a:t>Blog 2 - </a:t>
            </a:r>
            <a:r>
              <a:rPr lang="en-CA" sz="3200" dirty="0"/>
              <a:t>Edible Identities</a:t>
            </a:r>
          </a:p>
          <a:p>
            <a:pPr marL="0" indent="0">
              <a:buNone/>
            </a:pPr>
            <a:r>
              <a:rPr lang="en-US" sz="3200" dirty="0"/>
              <a:t>Choose a Food Item or Recipe and Perform</a:t>
            </a:r>
            <a:r>
              <a:rPr lang="en-US" sz="2800" dirty="0"/>
              <a:t> One of the Following: </a:t>
            </a:r>
            <a:endParaRPr lang="en-CA" sz="3200" dirty="0"/>
          </a:p>
          <a:p>
            <a:pPr marL="0" indent="0">
              <a:buNone/>
            </a:pPr>
            <a:r>
              <a:rPr lang="en-CA" dirty="0"/>
              <a:t>  - Discuss the Importance of the Food Item to the Cultural Heritage of a Group of People</a:t>
            </a:r>
          </a:p>
          <a:p>
            <a:r>
              <a:rPr lang="en-CA" dirty="0"/>
              <a:t>- Discuss the Way the Food Item Helps Define the Self in a Social Context</a:t>
            </a:r>
          </a:p>
          <a:p>
            <a:r>
              <a:rPr lang="en-CA" dirty="0"/>
              <a:t>- Discuss the Way the Food Item Helps Define Identify</a:t>
            </a:r>
          </a:p>
          <a:p>
            <a:r>
              <a:rPr lang="en-CA" dirty="0"/>
              <a:t>- Discuss the Intersection of the Food Item and Race, Class, and/or Gender</a:t>
            </a:r>
          </a:p>
          <a:p>
            <a:r>
              <a:rPr lang="en-CA" dirty="0"/>
              <a:t>- Discuss the Intersection of the Food Item and LGBTQ+ Perspectives</a:t>
            </a:r>
          </a:p>
          <a:p>
            <a:r>
              <a:rPr lang="en-CA" dirty="0"/>
              <a:t>- Discuss the Way the Food Item Helps in Self Expression</a:t>
            </a:r>
          </a:p>
          <a:p>
            <a:r>
              <a:rPr lang="en-CA" dirty="0"/>
              <a:t>- Discuss the Intersection of the Food Item and Indigenous Cultures</a:t>
            </a:r>
          </a:p>
          <a:p>
            <a:r>
              <a:rPr lang="en-CA" dirty="0"/>
              <a:t>- Discuss the Way in Which the Food Item Gives Community a Voice</a:t>
            </a:r>
          </a:p>
          <a:p>
            <a:r>
              <a:rPr lang="en-CA" dirty="0"/>
              <a:t>- </a:t>
            </a:r>
            <a:r>
              <a:rPr lang="en-US" dirty="0"/>
              <a:t>Perform a Research Report about any Aspect of Edible Identities and the Food Item</a:t>
            </a:r>
          </a:p>
          <a:p>
            <a:endParaRPr lang="en-US" dirty="0"/>
          </a:p>
          <a:p>
            <a:pPr lvl="1"/>
            <a:endParaRPr lang="en-US" dirty="0"/>
          </a:p>
        </p:txBody>
      </p:sp>
    </p:spTree>
    <p:extLst>
      <p:ext uri="{BB962C8B-B14F-4D97-AF65-F5344CB8AC3E}">
        <p14:creationId xmlns:p14="http://schemas.microsoft.com/office/powerpoint/2010/main" val="39172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774733198"/>
              </p:ext>
            </p:extLst>
          </p:nvPr>
        </p:nvGraphicFramePr>
        <p:xfrm>
          <a:off x="0" y="-1"/>
          <a:ext cx="12192000" cy="92615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Course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analysis to the course readings.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a:t>
                      </a:r>
                    </a:p>
                  </a:txBody>
                  <a:tcPr marL="38680" marR="38680" marT="0" marB="0"/>
                </a:tc>
                <a:tc>
                  <a:txBody>
                    <a:bodyPr/>
                    <a:lstStyle/>
                    <a:p>
                      <a:pPr marL="0" marR="0">
                        <a:spcBef>
                          <a:spcPts val="0"/>
                        </a:spcBef>
                        <a:spcAft>
                          <a:spcPts val="0"/>
                        </a:spcAft>
                      </a:pPr>
                      <a:r>
                        <a:rPr lang="en-US" sz="1500" dirty="0">
                          <a:effectLst/>
                        </a:rPr>
                        <a:t>Exceptional analysis of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to five course readings and/or 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course readings and/or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course readings and/or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2669</TotalTime>
  <Words>841</Words>
  <Application>Microsoft Macintosh PowerPoint</Application>
  <PresentationFormat>Widescreen</PresentationFormat>
  <Paragraphs>106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Food and Culture</vt:lpstr>
      <vt:lpstr>Blog Posts (Essays about Food and Culture) </vt:lpstr>
      <vt:lpstr>Blog Topics</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247</cp:revision>
  <cp:lastPrinted>2017-07-26T18:23:54Z</cp:lastPrinted>
  <dcterms:created xsi:type="dcterms:W3CDTF">2016-01-27T06:10:50Z</dcterms:created>
  <dcterms:modified xsi:type="dcterms:W3CDTF">2022-10-06T01:56:36Z</dcterms:modified>
</cp:coreProperties>
</file>