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7" r:id="rId2"/>
    <p:sldId id="296" r:id="rId3"/>
    <p:sldId id="276" r:id="rId4"/>
    <p:sldId id="277" r:id="rId5"/>
    <p:sldId id="298" r:id="rId6"/>
    <p:sldId id="299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9395BF-A852-48DF-B5B0-CDF00B6C9969}" type="datetimeFigureOut">
              <a:rPr lang="en-CA" smtClean="0"/>
              <a:t>2022-10-13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BE443DF-6AB8-4D5A-83B3-1D81857E721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205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10/13/22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10/13/22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10/13/22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57414"/>
            <a:ext cx="11855451" cy="854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8773585" y="188913"/>
            <a:ext cx="2813049" cy="342900"/>
          </a:xfrm>
        </p:spPr>
        <p:txBody>
          <a:bodyPr/>
          <a:lstStyle>
            <a:lvl1pPr>
              <a:defRPr/>
            </a:lvl1pPr>
          </a:lstStyle>
          <a:p>
            <a:r>
              <a:rPr lang="en-CA" altLang="en-US"/>
              <a:t>13-1-31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>
          <a:xfrm>
            <a:off x="11719985" y="6569075"/>
            <a:ext cx="577849" cy="342900"/>
          </a:xfrm>
        </p:spPr>
        <p:txBody>
          <a:bodyPr/>
          <a:lstStyle>
            <a:lvl1pPr>
              <a:defRPr/>
            </a:lvl1pPr>
          </a:lstStyle>
          <a:p>
            <a:fld id="{B0E33AC2-D8C5-4515-AD00-E08C681A12E2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90365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10/13/22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10/13/22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10/13/22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10/13/22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10/13/22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10/13/22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10/13/22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10/13/22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10/13/22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/>
              <a:t>Ecological Economics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Needs and Wants</a:t>
            </a:r>
          </a:p>
          <a:p>
            <a:r>
              <a:rPr lang="en-CA" dirty="0"/>
              <a:t>Erik </a:t>
            </a:r>
            <a:r>
              <a:rPr lang="en-CA" dirty="0" err="1"/>
              <a:t>Chevrier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81282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E81A-8F15-425C-A15B-F0FC3FF13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 and Wants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AE039-DD61-430E-871E-BAA3D8F37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a list of products that you need and want? </a:t>
            </a:r>
          </a:p>
          <a:p>
            <a:r>
              <a:rPr lang="en-US" dirty="0"/>
              <a:t>How do you know if a product can satisfy a real need?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282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DD36E-6376-452D-80F5-F7F357F23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50D1195-E6CB-439E-AAFE-43A8AE7F8D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212" y="3441110"/>
            <a:ext cx="5556536" cy="2854834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C618DF-4F1E-4B51-A643-3EADCF35728E}"/>
              </a:ext>
            </a:extLst>
          </p:cNvPr>
          <p:cNvSpPr txBox="1"/>
          <p:nvPr/>
        </p:nvSpPr>
        <p:spPr>
          <a:xfrm>
            <a:off x="1097281" y="1850571"/>
            <a:ext cx="10058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Need – </a:t>
            </a:r>
            <a:r>
              <a:rPr lang="en-US" dirty="0"/>
              <a:t>A condition within the person that is essential and necessary for growth, well-being and life. </a:t>
            </a:r>
          </a:p>
          <a:p>
            <a:r>
              <a:rPr lang="en-US" b="1" dirty="0"/>
              <a:t>Deficiency needs – </a:t>
            </a:r>
            <a:r>
              <a:rPr lang="en-US" dirty="0"/>
              <a:t>Are responses to a state of deprivation and generate tension-packed, urgency-laden emotions, such as pain, relief, anxiety, frustration, stress, etc.…</a:t>
            </a:r>
          </a:p>
          <a:p>
            <a:r>
              <a:rPr lang="en-US" b="1" dirty="0"/>
              <a:t>Growth needs – </a:t>
            </a:r>
            <a:r>
              <a:rPr lang="en-US" dirty="0"/>
              <a:t>Gently guide behaviour toward a developmental trajectory of growth and well-being. They typically generate positive emotions, such as interest, enjoyment, hope and vitality. </a:t>
            </a:r>
          </a:p>
        </p:txBody>
      </p:sp>
    </p:spTree>
    <p:extLst>
      <p:ext uri="{BB962C8B-B14F-4D97-AF65-F5344CB8AC3E}">
        <p14:creationId xmlns:p14="http://schemas.microsoft.com/office/powerpoint/2010/main" val="739662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3AE53-B3B6-479C-ADB0-BD687398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ACDE961-BA5E-450A-98F5-6131F8DDE4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499" y="1830563"/>
            <a:ext cx="8639962" cy="4293396"/>
          </a:xfrm>
        </p:spPr>
      </p:pic>
    </p:spTree>
    <p:extLst>
      <p:ext uri="{BB962C8B-B14F-4D97-AF65-F5344CB8AC3E}">
        <p14:creationId xmlns:p14="http://schemas.microsoft.com/office/powerpoint/2010/main" val="1574517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EFF55-0F63-AD40-8162-69677D3A3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Marx Dialectic From Capital Volume 1</a:t>
            </a:r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FC587BCD-E009-C449-ABC7-A7CCF3ADFC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4419" y="2606282"/>
            <a:ext cx="10423161" cy="2514359"/>
          </a:xfrm>
        </p:spPr>
      </p:pic>
    </p:spTree>
    <p:extLst>
      <p:ext uri="{BB962C8B-B14F-4D97-AF65-F5344CB8AC3E}">
        <p14:creationId xmlns:p14="http://schemas.microsoft.com/office/powerpoint/2010/main" val="1952092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A4CD5CB-D209-4D70-8CA4-629731C59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8EFF55-0F63-AD40-8162-69677D3A3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1110" y="639097"/>
            <a:ext cx="3401961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100">
                <a:solidFill>
                  <a:schemeClr val="tx1">
                    <a:lumMod val="85000"/>
                    <a:lumOff val="15000"/>
                  </a:schemeClr>
                </a:solidFill>
              </a:rPr>
              <a:t>Marx Dialectic From Capital Volume 1</a:t>
            </a:r>
          </a:p>
        </p:txBody>
      </p:sp>
      <p:pic>
        <p:nvPicPr>
          <p:cNvPr id="7" name="Content Placeholder 6" descr="A picture containing shape&#10;&#10;Description automatically generated">
            <a:extLst>
              <a:ext uri="{FF2B5EF4-FFF2-40B4-BE49-F238E27FC236}">
                <a16:creationId xmlns:a16="http://schemas.microsoft.com/office/drawing/2014/main" id="{F9D3ACD3-DD58-8F45-8202-7294BE3B97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3999" y="644200"/>
            <a:ext cx="6912217" cy="5045917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C6A2BAE-B461-4B55-8E1F-0722ABDD1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B4C27B90-DF2B-4D00-BA07-18ED774CD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93ACC25-C262-417A-8AA9-0641C772B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0420852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1842</TotalTime>
  <Words>129</Words>
  <Application>Microsoft Macintosh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</vt:lpstr>
      <vt:lpstr>Ecological Economics</vt:lpstr>
      <vt:lpstr>Needs and Wants</vt:lpstr>
      <vt:lpstr>Needs</vt:lpstr>
      <vt:lpstr>Needs</vt:lpstr>
      <vt:lpstr>Marx Dialectic From Capital Volume 1</vt:lpstr>
      <vt:lpstr>Marx Dialectic From Capital Volume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Chevrier</dc:creator>
  <cp:lastModifiedBy>Erik Chevrier</cp:lastModifiedBy>
  <cp:revision>268</cp:revision>
  <cp:lastPrinted>2017-07-26T18:23:54Z</cp:lastPrinted>
  <dcterms:created xsi:type="dcterms:W3CDTF">2016-01-27T06:10:50Z</dcterms:created>
  <dcterms:modified xsi:type="dcterms:W3CDTF">2022-10-13T19:55:20Z</dcterms:modified>
</cp:coreProperties>
</file>