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113" d="100"/>
          <a:sy n="113" d="100"/>
        </p:scale>
        <p:origin x="32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2022-11-24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2022-11-24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2022-11-24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2022-11-24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2022-11-24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2022-11-24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2022-11-24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2022-11-24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2022-11-24</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2022-11-24</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2022-11-24</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2022-11-24</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Ecological Economics</a:t>
            </a:r>
          </a:p>
        </p:txBody>
      </p:sp>
      <p:sp>
        <p:nvSpPr>
          <p:cNvPr id="3" name="Subtitle 2"/>
          <p:cNvSpPr>
            <a:spLocks noGrp="1"/>
          </p:cNvSpPr>
          <p:nvPr>
            <p:ph type="subTitle" idx="1"/>
          </p:nvPr>
        </p:nvSpPr>
        <p:spPr/>
        <p:txBody>
          <a:bodyPr>
            <a:normAutofit/>
          </a:bodyPr>
          <a:lstStyle/>
          <a:p>
            <a:r>
              <a:rPr lang="en-CA" dirty="0"/>
              <a:t>Erik Chevrier</a:t>
            </a:r>
          </a:p>
          <a:p>
            <a:r>
              <a:rPr lang="en-CA" dirty="0"/>
              <a:t>November 24 - Degrowth</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AAEFE-73B6-1934-E1E0-4896EDC7744E}"/>
              </a:ext>
            </a:extLst>
          </p:cNvPr>
          <p:cNvSpPr>
            <a:spLocks noGrp="1"/>
          </p:cNvSpPr>
          <p:nvPr>
            <p:ph type="title"/>
          </p:nvPr>
        </p:nvSpPr>
        <p:spPr/>
        <p:txBody>
          <a:bodyPr/>
          <a:lstStyle/>
          <a:p>
            <a:r>
              <a:rPr lang="en-US" dirty="0"/>
              <a:t>Degrowth</a:t>
            </a:r>
          </a:p>
        </p:txBody>
      </p:sp>
      <p:sp>
        <p:nvSpPr>
          <p:cNvPr id="3" name="Content Placeholder 2">
            <a:extLst>
              <a:ext uri="{FF2B5EF4-FFF2-40B4-BE49-F238E27FC236}">
                <a16:creationId xmlns:a16="http://schemas.microsoft.com/office/drawing/2014/main" id="{960F725E-3621-7460-50F0-8765AAEACE5D}"/>
              </a:ext>
            </a:extLst>
          </p:cNvPr>
          <p:cNvSpPr>
            <a:spLocks noGrp="1"/>
          </p:cNvSpPr>
          <p:nvPr>
            <p:ph idx="1"/>
          </p:nvPr>
        </p:nvSpPr>
        <p:spPr/>
        <p:txBody>
          <a:bodyPr>
            <a:normAutofit fontScale="85000" lnSpcReduction="20000"/>
          </a:bodyPr>
          <a:lstStyle/>
          <a:p>
            <a:r>
              <a:rPr lang="en-US" dirty="0"/>
              <a:t>According to Fitzpatrick, </a:t>
            </a:r>
            <a:r>
              <a:rPr lang="en-US" dirty="0" err="1"/>
              <a:t>Parrique</a:t>
            </a:r>
            <a:r>
              <a:rPr lang="en-US" dirty="0"/>
              <a:t> and </a:t>
            </a:r>
            <a:r>
              <a:rPr lang="en-US" dirty="0" err="1"/>
              <a:t>Cosme</a:t>
            </a:r>
            <a:r>
              <a:rPr lang="en-US" dirty="0"/>
              <a:t>: </a:t>
            </a:r>
          </a:p>
          <a:p>
            <a:pPr lvl="1"/>
            <a:r>
              <a:rPr lang="en-US" dirty="0"/>
              <a:t>What is degrowth? </a:t>
            </a:r>
          </a:p>
          <a:p>
            <a:pPr lvl="1"/>
            <a:r>
              <a:rPr lang="en-US" dirty="0"/>
              <a:t>What three denotations are carried by degrowth theories? </a:t>
            </a:r>
          </a:p>
          <a:p>
            <a:pPr lvl="1"/>
            <a:r>
              <a:rPr lang="en-US" dirty="0"/>
              <a:t>What three broad policies are outlined by </a:t>
            </a:r>
            <a:r>
              <a:rPr lang="en-US" dirty="0" err="1"/>
              <a:t>Cosme’s</a:t>
            </a:r>
            <a:r>
              <a:rPr lang="en-US" dirty="0"/>
              <a:t> paper (2017)? </a:t>
            </a:r>
          </a:p>
          <a:p>
            <a:pPr lvl="1"/>
            <a:r>
              <a:rPr lang="en-US" dirty="0"/>
              <a:t>What major drawbacks were observed in </a:t>
            </a:r>
            <a:r>
              <a:rPr lang="en-US" dirty="0" err="1"/>
              <a:t>Cosme</a:t>
            </a:r>
            <a:r>
              <a:rPr lang="en-US" dirty="0"/>
              <a:t> (2017) and </a:t>
            </a:r>
            <a:r>
              <a:rPr lang="en-US" dirty="0" err="1"/>
              <a:t>Parrique’s</a:t>
            </a:r>
            <a:r>
              <a:rPr lang="en-US" dirty="0"/>
              <a:t> (2019) papers on degrowth policies? </a:t>
            </a:r>
          </a:p>
          <a:p>
            <a:pPr lvl="1"/>
            <a:r>
              <a:rPr lang="en-US" dirty="0"/>
              <a:t>What are the thirteen themes in the final mapping of degrowth policy proposals? What categories are observed under each policy proposal?</a:t>
            </a:r>
          </a:p>
          <a:p>
            <a:pPr lvl="1"/>
            <a:r>
              <a:rPr lang="en-US" dirty="0"/>
              <a:t>What are the ten most frequent policy objectives that stem from academic literature? </a:t>
            </a:r>
          </a:p>
          <a:p>
            <a:pPr lvl="1"/>
            <a:r>
              <a:rPr lang="en-US" dirty="0"/>
              <a:t>What are the five key degrowth policy proposals? </a:t>
            </a:r>
          </a:p>
          <a:p>
            <a:pPr lvl="1"/>
            <a:r>
              <a:rPr lang="en-US" dirty="0"/>
              <a:t>What precision issues arise from degrowth policies? </a:t>
            </a:r>
          </a:p>
          <a:p>
            <a:pPr lvl="1"/>
            <a:r>
              <a:rPr lang="en-US" dirty="0"/>
              <a:t>What are ten core degrowth policy proposals? </a:t>
            </a:r>
          </a:p>
          <a:p>
            <a:pPr lvl="1"/>
            <a:r>
              <a:rPr lang="en-US" dirty="0"/>
              <a:t>While unpacking the policy proposals, what issues arise?</a:t>
            </a:r>
          </a:p>
          <a:p>
            <a:pPr lvl="1"/>
            <a:r>
              <a:rPr lang="en-US" dirty="0"/>
              <a:t>How diverse is the degrowth movement?</a:t>
            </a:r>
          </a:p>
          <a:p>
            <a:pPr lvl="1"/>
            <a:r>
              <a:rPr lang="en-US" dirty="0"/>
              <a:t>How can we transition to a degrowth economy?</a:t>
            </a:r>
          </a:p>
          <a:p>
            <a:pPr lvl="1"/>
            <a:r>
              <a:rPr lang="en-US" dirty="0"/>
              <a:t>How does this article relate to Aaron’s presentation? </a:t>
            </a:r>
          </a:p>
          <a:p>
            <a:pPr lvl="1"/>
            <a:r>
              <a:rPr lang="en-US" dirty="0"/>
              <a:t>How can this article help with your blog?</a:t>
            </a:r>
          </a:p>
          <a:p>
            <a:pPr lvl="1"/>
            <a:endParaRPr lang="en-US" dirty="0"/>
          </a:p>
          <a:p>
            <a:endParaRPr lang="en-US" dirty="0"/>
          </a:p>
        </p:txBody>
      </p:sp>
    </p:spTree>
    <p:extLst>
      <p:ext uri="{BB962C8B-B14F-4D97-AF65-F5344CB8AC3E}">
        <p14:creationId xmlns:p14="http://schemas.microsoft.com/office/powerpoint/2010/main" val="82976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01A2-0C09-679B-5733-CEBBDEA88C0B}"/>
              </a:ext>
            </a:extLst>
          </p:cNvPr>
          <p:cNvSpPr>
            <a:spLocks noGrp="1"/>
          </p:cNvSpPr>
          <p:nvPr>
            <p:ph type="title"/>
          </p:nvPr>
        </p:nvSpPr>
        <p:spPr/>
        <p:txBody>
          <a:bodyPr/>
          <a:lstStyle/>
          <a:p>
            <a:r>
              <a:rPr lang="en-US" dirty="0"/>
              <a:t>Review for Blog 2</a:t>
            </a:r>
          </a:p>
        </p:txBody>
      </p:sp>
      <p:sp>
        <p:nvSpPr>
          <p:cNvPr id="3" name="Content Placeholder 2">
            <a:extLst>
              <a:ext uri="{FF2B5EF4-FFF2-40B4-BE49-F238E27FC236}">
                <a16:creationId xmlns:a16="http://schemas.microsoft.com/office/drawing/2014/main" id="{70337D6D-55BB-364C-D3E0-ECDA6D589BB0}"/>
              </a:ext>
            </a:extLst>
          </p:cNvPr>
          <p:cNvSpPr>
            <a:spLocks noGrp="1"/>
          </p:cNvSpPr>
          <p:nvPr>
            <p:ph idx="1"/>
          </p:nvPr>
        </p:nvSpPr>
        <p:spPr/>
        <p:txBody>
          <a:bodyPr>
            <a:normAutofit fontScale="85000" lnSpcReduction="10000"/>
          </a:bodyPr>
          <a:lstStyle/>
          <a:p>
            <a:r>
              <a:rPr lang="en-US" dirty="0"/>
              <a:t>What planetary boundaries exist? Which have we crossed? What is a tipping point? Provide examples of tipping points? </a:t>
            </a:r>
          </a:p>
          <a:p>
            <a:r>
              <a:rPr lang="en-US" dirty="0"/>
              <a:t>How can ecological economists understand value? How is value theory viewed in classical, neoclassical, neo-liberal and ecological economics? What is the issue with utility and use-value in measuring economic value? </a:t>
            </a:r>
          </a:p>
          <a:p>
            <a:r>
              <a:rPr lang="en-US" dirty="0"/>
              <a:t>How can we understand ecological economics as a social-biophysical process? How do social-biophysical processes contrast in ecological economics and orthodox economics? What are the competing visions for transitioning to an ecological economy?</a:t>
            </a:r>
          </a:p>
          <a:p>
            <a:r>
              <a:rPr lang="en-US" dirty="0"/>
              <a:t>How can we incorporate energy into understanding ecological economics? What is the biophysical economy? Compare and contrast biophysical approaches with standard economic models. What are important issues and considerations in social-biophysical economics? </a:t>
            </a:r>
          </a:p>
          <a:p>
            <a:r>
              <a:rPr lang="en-US" dirty="0"/>
              <a:t>How can we build ethical economies? Explain Gibson-Graham’s mapping tools. How can this tool help create ethical economies? What does Gibson-Graham suggest about economic practices? What five starting points do Gibson-Graham use to understand diverse economies? </a:t>
            </a:r>
          </a:p>
          <a:p>
            <a:r>
              <a:rPr lang="en-US" dirty="0"/>
              <a:t>How can we re-embed economies? What examples (or case studies) exist of economies that are (re</a:t>
            </a:r>
            <a:r>
              <a:rPr lang="en-US"/>
              <a:t>)embedded?</a:t>
            </a:r>
            <a:endParaRPr lang="en-US" dirty="0"/>
          </a:p>
          <a:p>
            <a:endParaRPr lang="en-US" dirty="0"/>
          </a:p>
          <a:p>
            <a:endParaRPr lang="en-US" dirty="0"/>
          </a:p>
        </p:txBody>
      </p:sp>
    </p:spTree>
    <p:extLst>
      <p:ext uri="{BB962C8B-B14F-4D97-AF65-F5344CB8AC3E}">
        <p14:creationId xmlns:p14="http://schemas.microsoft.com/office/powerpoint/2010/main" val="258081182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1724</TotalTime>
  <Words>364</Words>
  <Application>Microsoft Macintosh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Calibri Light</vt:lpstr>
      <vt:lpstr>Retrospect</vt:lpstr>
      <vt:lpstr>Ecological Economics</vt:lpstr>
      <vt:lpstr>Degrowth</vt:lpstr>
      <vt:lpstr>Review for Blog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99</cp:revision>
  <dcterms:created xsi:type="dcterms:W3CDTF">2016-08-29T02:04:56Z</dcterms:created>
  <dcterms:modified xsi:type="dcterms:W3CDTF">2022-11-24T20:39:29Z</dcterms:modified>
</cp:coreProperties>
</file>