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9" r:id="rId4"/>
    <p:sldId id="31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2023-01-14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oncordiafoodgroups.ca/imagine-together-sustainable-food-service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Enterprise Development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Interview Assignment</a:t>
            </a:r>
          </a:p>
          <a:p>
            <a:r>
              <a:rPr lang="en-CA" dirty="0"/>
              <a:t>Erik </a:t>
            </a:r>
            <a:r>
              <a:rPr lang="en-CA" dirty="0" err="1"/>
              <a:t>Chevrier</a:t>
            </a:r>
            <a:endParaRPr lang="en-CA" dirty="0"/>
          </a:p>
          <a:p>
            <a:r>
              <a:rPr lang="en-CA" b="1" dirty="0" err="1"/>
              <a:t>www.erikchevrier.ca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2E739-E5AD-404C-9481-6F08FB02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Interview Report and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B0B0F-9B4E-4501-A4CD-70D948A1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Interview a social entrepreneur or someone involved with a social enterprise or social innovation project. </a:t>
            </a:r>
          </a:p>
          <a:p>
            <a:r>
              <a:rPr lang="en-CA" dirty="0"/>
              <a:t>The goal of the interview is to assess three components:</a:t>
            </a:r>
          </a:p>
          <a:p>
            <a:r>
              <a:rPr lang="en-CA" dirty="0"/>
              <a:t>1 – The organization/project</a:t>
            </a:r>
          </a:p>
          <a:p>
            <a:pPr lvl="1"/>
            <a:r>
              <a:rPr lang="en-CA" dirty="0"/>
              <a:t>Questions should address governance, funding, structure, labour, social purpose, etc..  </a:t>
            </a:r>
          </a:p>
          <a:p>
            <a:r>
              <a:rPr lang="en-CA" dirty="0"/>
              <a:t>2 – Motivation of interviewee for being part of a social economy enterprise </a:t>
            </a:r>
          </a:p>
          <a:p>
            <a:pPr lvl="1"/>
            <a:r>
              <a:rPr lang="en-CA" dirty="0"/>
              <a:t>Questions should assess motivating factors that caused the interviewee to have started a social enterprise. If the interviewee didn’t start the organization/project, what factors motivated them to work in the social economy? </a:t>
            </a:r>
          </a:p>
          <a:p>
            <a:r>
              <a:rPr lang="en-CA" dirty="0"/>
              <a:t>3 – Learning from Practitioners </a:t>
            </a:r>
          </a:p>
          <a:p>
            <a:pPr lvl="1"/>
            <a:r>
              <a:rPr lang="en-CA" dirty="0"/>
              <a:t>What lessons can your interviewee provide about achieving success and/or avoiding failure from their experience with a social economy organization/project? 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884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EB24-8D08-4FE8-B2B9-75E3CF91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Report and Presentation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A739C-5363-47C5-8051-A284EF37B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34007"/>
          </a:xfrm>
        </p:spPr>
        <p:txBody>
          <a:bodyPr>
            <a:normAutofit fontScale="92500" lnSpcReduction="20000"/>
          </a:bodyPr>
          <a:lstStyle/>
          <a:p>
            <a:pPr marL="201168" lvl="1" indent="0">
              <a:buNone/>
            </a:pPr>
            <a:r>
              <a:rPr lang="en-US" dirty="0"/>
              <a:t>What you need to do.</a:t>
            </a:r>
          </a:p>
          <a:p>
            <a:pPr marL="201168" lvl="1" indent="0">
              <a:buNone/>
            </a:pPr>
            <a:r>
              <a:rPr lang="en-US" dirty="0"/>
              <a:t>1 – Ask permission to interview a member of a social enterprise (preferably the founding member).</a:t>
            </a:r>
          </a:p>
          <a:p>
            <a:pPr marL="201168" lvl="1" indent="0">
              <a:buNone/>
            </a:pPr>
            <a:r>
              <a:rPr lang="en-US" dirty="0"/>
              <a:t>2 – Conduct an interview with them. </a:t>
            </a:r>
          </a:p>
          <a:p>
            <a:pPr marL="201168" lvl="1" indent="0">
              <a:buNone/>
            </a:pPr>
            <a:r>
              <a:rPr lang="en-US" dirty="0"/>
              <a:t>3 – Write a report about the interview in the style of a mini research paper. 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b="1" dirty="0"/>
              <a:t>Reports must include: </a:t>
            </a:r>
          </a:p>
          <a:p>
            <a:pPr lvl="1">
              <a:buFontTx/>
              <a:buChar char="-"/>
            </a:pPr>
            <a:r>
              <a:rPr lang="en-US" dirty="0"/>
              <a:t>An introduction to why this social enterprise important? Contextualize the group/topic by performing a literature review. </a:t>
            </a:r>
          </a:p>
          <a:p>
            <a:pPr lvl="1">
              <a:buFontTx/>
              <a:buChar char="-"/>
            </a:pPr>
            <a:r>
              <a:rPr lang="en-US" dirty="0"/>
              <a:t>A brief overview of the methodology used to conduct the interview. </a:t>
            </a:r>
          </a:p>
          <a:p>
            <a:pPr lvl="1">
              <a:buFontTx/>
              <a:buChar char="-"/>
            </a:pPr>
            <a:r>
              <a:rPr lang="en-US" dirty="0"/>
              <a:t>Report the findings of the interview. Summarize the interview. </a:t>
            </a:r>
          </a:p>
          <a:p>
            <a:pPr lvl="1">
              <a:buFontTx/>
              <a:buChar char="-"/>
            </a:pPr>
            <a:r>
              <a:rPr lang="en-US" dirty="0"/>
              <a:t>Provide a discussion linking the topics addresses in the introduction with the findings derived from the interview. </a:t>
            </a:r>
          </a:p>
          <a:p>
            <a:pPr lvl="1">
              <a:buFontTx/>
              <a:buChar char="-"/>
            </a:pPr>
            <a:endParaRPr lang="en-US" dirty="0"/>
          </a:p>
          <a:p>
            <a:pPr lvl="1">
              <a:buFontTx/>
              <a:buChar char="-"/>
            </a:pPr>
            <a:r>
              <a:rPr lang="en-US" b="1" i="1" dirty="0"/>
              <a:t>Please do not just write out the questions and provide answers but write a research paper about your findings. </a:t>
            </a:r>
          </a:p>
          <a:p>
            <a:pPr lvl="1"/>
            <a:endParaRPr lang="en-CA" dirty="0"/>
          </a:p>
          <a:p>
            <a:pPr marL="201168" lvl="1" indent="0">
              <a:buNone/>
            </a:pPr>
            <a:r>
              <a:rPr lang="en-CA" dirty="0">
                <a:hlinkClick r:id="rId2"/>
              </a:rPr>
              <a:t>Here is an example of a short research report</a:t>
            </a:r>
            <a:r>
              <a:rPr lang="en-CA" dirty="0"/>
              <a:t>. 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272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1EF6961-3015-4536-AEE0-39440AB321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200858"/>
              </p:ext>
            </p:extLst>
          </p:nvPr>
        </p:nvGraphicFramePr>
        <p:xfrm>
          <a:off x="0" y="0"/>
          <a:ext cx="12914520" cy="14261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4520">
                  <a:extLst>
                    <a:ext uri="{9D8B030D-6E8A-4147-A177-3AD203B41FA5}">
                      <a16:colId xmlns:a16="http://schemas.microsoft.com/office/drawing/2014/main" val="42263463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071816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611436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26818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588946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4221284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Category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442857339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Introduction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No real attempt at providing a literature review or contextualizing the area of social economy of the chosen organization/project.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The introduction provides a below average literature review contextualizing the area of social economy of the chosen organization/project.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One or two valid and reliable sources are used.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References are not used correctly. 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The introduction provides an average literature review contextualizing the area of social economy of the chosen organization/project.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Three valid and reliable sources are used.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References are used somewhat correctly.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The introduction provides an above average literature review contextualizing the area of social economy of the chosen organization/project.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Four or five valid and reliable sources are used.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References are used correctly.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The introduction provides a well above average literature review contextualizing the area of social economy of the chosen organization/project.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Six or more valid and reliable sources are used.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References are all used correctly and are completely on point.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651724473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Methodology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No report of methodology.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Methodology is not clear.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Questions are not on point.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Methodology is clear.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Questions are on point.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Methodology is well explained.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Questions are well constructed and on point.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Methodology is extremely well explained.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Questions are extremely well constructed and completely on point.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190575898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Clarity and Structure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No structure or clarity.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The report is not clear, concise, and/or specific.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report does not flow well.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report not well structured.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The report is somewhat clear, concise, and specific.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report flows somewhat well.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report somewhat well structured.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The report is clear, concise, and specific.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report flows well.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report is well structured.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The report is extremely clear, concise, and specific.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report flows extremely well.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The structure of the report is outstanding.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154476115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Grammar and Sentence Structure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Multiple grammar mistakes making the paper not legible.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Multiple grammar mistakes making it difficult to read.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Several grammar mistakes but it is still clear to read.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One or two grammar mistakes but they do not impair reading experience. 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No spelling or grammar mistakes. report is easy to read and flows well.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829937853"/>
                  </a:ext>
                </a:extLst>
              </a:tr>
              <a:tr h="274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Discussion</a:t>
                      </a:r>
                      <a:endParaRPr lang="en-US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No real attempt at providing a discussion. 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Doesn't links the results to the literature review.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Provides a superficial analysis of the results.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Tangentially links the results to the literature review.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Provides an average analysis of the results.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Links the results to the literature review.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Provides an above average analysis of the results.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Links the results to the literature review with excellence.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Provides a well above average, critical analysis of the results.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806582"/>
                  </a:ext>
                </a:extLst>
              </a:tr>
              <a:tr h="274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Lead an Engaging Presentation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Nothing presented.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Presenters do not engage the class into a discussion. The discussion is not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Presenters are slightly engaging. The discussion is slightly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are engaging. The discussion is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are extremely engaging. Discussion is extremely well facilitated.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63558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4583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824</Words>
  <Application>Microsoft Macintosh PowerPoint</Application>
  <PresentationFormat>Widescreen</PresentationFormat>
  <Paragraphs>119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Social Enterprise Development</vt:lpstr>
      <vt:lpstr>Interview Report and Presentation</vt:lpstr>
      <vt:lpstr>Organization of Report and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Sustainability</dc:title>
  <dc:creator>Erik Chevrier</dc:creator>
  <cp:lastModifiedBy>Erik Chevrier</cp:lastModifiedBy>
  <cp:revision>49</cp:revision>
  <dcterms:created xsi:type="dcterms:W3CDTF">2020-07-13T05:46:05Z</dcterms:created>
  <dcterms:modified xsi:type="dcterms:W3CDTF">2023-01-15T02:23:42Z</dcterms:modified>
</cp:coreProperties>
</file>