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5" r:id="rId3"/>
    <p:sldId id="268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2023-01-15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Economics for Environmentalists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Student-Led Seminar</a:t>
            </a:r>
          </a:p>
          <a:p>
            <a:r>
              <a:rPr lang="en-CA" dirty="0"/>
              <a:t>Erik </a:t>
            </a:r>
            <a:r>
              <a:rPr lang="en-CA" dirty="0" err="1"/>
              <a:t>Chevrier</a:t>
            </a:r>
            <a:r>
              <a:rPr lang="en-CA" dirty="0"/>
              <a:t>, Ph.D. 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686C-C86E-4E87-EB07-E7362D67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9F6C0-5136-3A58-EB4C-406E7F85C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Beginning on January 30th, students will lead seminars (two each) by reading the required material, preparing a presentation based on the weekly seminar questions, and facilitating a discussion. Two students will present per class for 45-minutes each. Students are permitted to deviate from the discussion questions if they get approval from Erik </a:t>
            </a:r>
            <a:r>
              <a:rPr lang="en-CA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Chevrier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Ph.D., in advance.  Students will be evaluated on their ability to identify the central claim(s) or thesis(es) of the texts and articulate it (them) in their own words, synthesize the readings in a clear, informative manner, answer one of the weekly seminar questions, lead a discussion about the readings and provide examples and/or case studies that support or contradict the arguments put forth in the chapter(s) they are presenting. Students must also submit a paper copy of their presentation and/or PowerPoint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4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F737-3A34-4417-9CAE-100ADE22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AE80-FFD4-42C1-831C-52EB1FCC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Students will be evaluated on their ability to:</a:t>
            </a:r>
          </a:p>
          <a:p>
            <a:pPr lvl="1"/>
            <a:r>
              <a:rPr lang="en-CA" dirty="0"/>
              <a:t>- identify the central claim or thesis of the text and articulate it in their own words</a:t>
            </a:r>
          </a:p>
          <a:p>
            <a:pPr lvl="1"/>
            <a:r>
              <a:rPr lang="en-CA" dirty="0"/>
              <a:t>- synthesize the readings in a clear, informative manner</a:t>
            </a:r>
          </a:p>
          <a:p>
            <a:pPr lvl="1"/>
            <a:r>
              <a:rPr lang="en-CA" dirty="0"/>
              <a:t>- provide examples and/or case studies that support or contradict the arguments put forth in the reading</a:t>
            </a:r>
          </a:p>
          <a:p>
            <a:pPr lvl="1"/>
            <a:r>
              <a:rPr lang="en-CA" dirty="0"/>
              <a:t>- relate the material to the required and/or recommended readings</a:t>
            </a:r>
          </a:p>
          <a:p>
            <a:pPr lvl="1"/>
            <a:r>
              <a:rPr lang="en-CA" dirty="0"/>
              <a:t>- relate the material to the course projects</a:t>
            </a:r>
          </a:p>
          <a:p>
            <a:pPr lvl="1"/>
            <a:r>
              <a:rPr lang="en-CA" dirty="0"/>
              <a:t>- facilitate an engaging discussion</a:t>
            </a:r>
          </a:p>
          <a:p>
            <a:pPr lvl="1"/>
            <a:r>
              <a:rPr lang="en-CA" dirty="0"/>
              <a:t>- answer the discussion question</a:t>
            </a:r>
          </a:p>
        </p:txBody>
      </p:sp>
    </p:spTree>
    <p:extLst>
      <p:ext uri="{BB962C8B-B14F-4D97-AF65-F5344CB8AC3E}">
        <p14:creationId xmlns:p14="http://schemas.microsoft.com/office/powerpoint/2010/main" val="51586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FCC2AF-CF38-43A6-8440-430E8B715C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17403570"/>
              </p:ext>
            </p:extLst>
          </p:nvPr>
        </p:nvGraphicFramePr>
        <p:xfrm>
          <a:off x="0" y="-1"/>
          <a:ext cx="12192000" cy="7919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1572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Identification of Central Claim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not well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only discussed in the author’s words.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superficially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discussed in the author’s words and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well  identified, conveyed and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discussed in the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 extremely well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clearly discussed in the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1258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Report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not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not clear and not supported.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awkward but easier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slightly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slightly clear and slightly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well developed.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clear and well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extremely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very clear and very well supported.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4029566469"/>
                  </a:ext>
                </a:extLst>
              </a:tr>
              <a:tr h="110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and Relevance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not provided and/or are not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only superficially provided and/or are not very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provided and are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provided and are very useful and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Linked Discussion to Required Readings  and Course Projects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Presenter did not link the article to the required readings.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 superficially linked the article to the required readings.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 adequately linked the article to the required readings.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 linked the article to the required readings and/or external readings extremely well.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02663901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Led an Engaging Discussion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 did not engage the class into a discussion. The discussion is not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 is slightly engaging. The discussion is slightly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 is engaging. The discussion is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 is extremely engaging. Discussion is extremely well facilitated.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778075788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Answered Seminar Question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 did not answer the seminar question(s).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 superficially answered the seminar question(s).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 </a:t>
                      </a:r>
                      <a:r>
                        <a:rPr lang="en-US" sz="1500" dirty="0">
                          <a:effectLst/>
                        </a:rPr>
                        <a:t>adequately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answered the seminar question(s).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 answered the seminar question(s) with excellence.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06384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2385</TotalTime>
  <Words>679</Words>
  <Application>Microsoft Macintosh PowerPoint</Application>
  <PresentationFormat>Widescreen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-webkit-standard</vt:lpstr>
      <vt:lpstr>Calibri</vt:lpstr>
      <vt:lpstr>Calibri Light</vt:lpstr>
      <vt:lpstr>Retrospect</vt:lpstr>
      <vt:lpstr>Economics for Environmentalists</vt:lpstr>
      <vt:lpstr>Instructions</vt:lpstr>
      <vt:lpstr>Evaluation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248</cp:revision>
  <dcterms:created xsi:type="dcterms:W3CDTF">2016-08-29T02:04:56Z</dcterms:created>
  <dcterms:modified xsi:type="dcterms:W3CDTF">2023-01-16T01:14:18Z</dcterms:modified>
</cp:coreProperties>
</file>