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5" r:id="rId3"/>
    <p:sldId id="268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and Social Change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Student-Led Seminar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r>
              <a:rPr lang="en-CA" dirty="0"/>
              <a:t>, Ph.D. 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686C-C86E-4E87-EB07-E7362D67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F6C0-5136-3A58-EB4C-406E7F85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i="0" u="none" strike="noStrike" dirty="0">
                <a:solidFill>
                  <a:schemeClr val="tx1"/>
                </a:solidFill>
                <a:effectLst/>
              </a:rPr>
              <a:t>Beginning on February 3</a:t>
            </a:r>
            <a:r>
              <a:rPr lang="en-CA" b="0" i="0" u="none" strike="noStrike" baseline="30000" dirty="0">
                <a:solidFill>
                  <a:schemeClr val="tx1"/>
                </a:solidFill>
                <a:effectLst/>
              </a:rPr>
              <a:t>rd</a:t>
            </a:r>
            <a:r>
              <a:rPr lang="en-CA" b="0" i="0" u="none" strike="noStrike" dirty="0">
                <a:solidFill>
                  <a:schemeClr val="tx1"/>
                </a:solidFill>
                <a:effectLst/>
              </a:rPr>
              <a:t>, students will lead a seminar by reading the required material, preparing a presentation based on the weekly seminar questions, and facilitating a discussion. Two students will present per class for 45-minutes each. Students are permitted to deviate from the discussion questions if they get approval from Erik </a:t>
            </a:r>
            <a:r>
              <a:rPr lang="en-CA" b="0" i="0" u="none" strike="noStrike" dirty="0" err="1">
                <a:solidFill>
                  <a:schemeClr val="tx1"/>
                </a:solidFill>
                <a:effectLst/>
              </a:rPr>
              <a:t>Chevrier</a:t>
            </a:r>
            <a:r>
              <a:rPr lang="en-CA" b="0" i="0" u="none" strike="noStrike" dirty="0">
                <a:solidFill>
                  <a:schemeClr val="tx1"/>
                </a:solidFill>
                <a:effectLst/>
              </a:rPr>
              <a:t>, Ph.D., in advance.  Students will be evaluated on their ability to identify the central claim(s) or thesis(es) of the texts and articulate it (them) in their own words, synthesize the readings in a clear, informative manner, answer one of the weekly seminar questions, lead a discussion about the readings and provide examples and/or case studies that support or contradict the arguments put forth in the chapter(s) they are presenting. Students must also submit a paper copy of their presentation and/or PowerPoint slides.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4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Students will be evaluated on their ability to:</a:t>
            </a:r>
          </a:p>
          <a:p>
            <a:pPr lvl="1"/>
            <a:r>
              <a:rPr lang="en-CA" dirty="0"/>
              <a:t>- identify the central claim(s) or thesis(es) of the text and articulate it (them) in their own words</a:t>
            </a:r>
          </a:p>
          <a:p>
            <a:pPr lvl="1"/>
            <a:r>
              <a:rPr lang="en-CA" dirty="0"/>
              <a:t>- synthesize the readings in a clear, informative manner</a:t>
            </a:r>
          </a:p>
          <a:p>
            <a:pPr lvl="1"/>
            <a:r>
              <a:rPr lang="en-CA" dirty="0"/>
              <a:t>- provide examples and/or case studies that support or contradict the arguments put forth in the reading</a:t>
            </a:r>
          </a:p>
          <a:p>
            <a:pPr lvl="1"/>
            <a:r>
              <a:rPr lang="en-CA" dirty="0"/>
              <a:t>- relate the material to the required and/or recommended readings</a:t>
            </a:r>
          </a:p>
          <a:p>
            <a:pPr lvl="1"/>
            <a:r>
              <a:rPr lang="en-CA" dirty="0"/>
              <a:t>- relate the material to the course projects</a:t>
            </a:r>
          </a:p>
          <a:p>
            <a:pPr lvl="1"/>
            <a:r>
              <a:rPr lang="en-CA" dirty="0"/>
              <a:t>- facilitate an engaging discussion</a:t>
            </a:r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5563173"/>
              </p:ext>
            </p:extLst>
          </p:nvPr>
        </p:nvGraphicFramePr>
        <p:xfrm>
          <a:off x="0" y="-1"/>
          <a:ext cx="12192000" cy="697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Identification of Central Claim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not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only discussed in the author’s words.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superficially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author’s words and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well  identified, conveyed and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 extremely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clearly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not provided and/or are not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only superficially provided and/or are not very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very useful and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Linked Discussion to Required Readings  and Course Projects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Presenter did not link the article to the required readings.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superficially linked the article to the required readings.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adequately linked the article to the required readings.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linked the article to the required readings and/or external readings extremely well.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Led an Engaging Discussion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did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is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is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is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7807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2387</TotalTime>
  <Words>639</Words>
  <Application>Microsoft Macintosh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Food and Social Change</vt:lpstr>
      <vt:lpstr>Instructions</vt:lpstr>
      <vt:lpstr>Evaluation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249</cp:revision>
  <dcterms:created xsi:type="dcterms:W3CDTF">2016-08-29T02:04:56Z</dcterms:created>
  <dcterms:modified xsi:type="dcterms:W3CDTF">2023-01-20T03:48:33Z</dcterms:modified>
</cp:coreProperties>
</file>