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555C4-9440-C0C4-FCC9-1288C5D8B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22610-72C7-BD57-BDB3-510F9B44F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4DB51-41A0-4D9D-6BB2-2A6363C0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78DE0-C395-2E75-826B-7987F100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37856-DB06-77A0-BDD9-4E5E110E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2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A4C5-8819-3D0F-27F0-836E4561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0B7E0-8FA6-CDDF-75EA-9691C0E14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90892-085B-12B8-1728-563B7097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867C6-9BCA-4D74-6F65-EDDEC625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03AD0-80EB-3113-7EDB-605FDAC9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8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5E5336-B6DE-4643-6BFF-C7B7D2995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524C6-811E-0764-C3C0-2CEA0F697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4DF4C-B59D-693C-571F-5C229F98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4748-AE7E-FE5C-AB99-90DD6B8C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51561-6F6A-374A-00B8-4382CA67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FAD6-F8C9-D2B6-5911-EFA1E5D4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868EF-C8F3-21E1-16F1-033557F12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9303F-4481-0067-84A5-D97760C9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FE93E-8A57-18AA-C240-835A7768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0B34F-67D6-3BD4-CE63-A44C61BB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55C1-095F-2D85-0C04-B8DFE4B6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D61EC-C7E0-2B08-E04F-B747D8065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3F26E-5741-2E23-3C32-797365D2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D05F1-02F3-EFC9-FA07-AD8FF217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01766-70E4-2267-FDFF-88197631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4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0113-9DB6-70BF-A7B5-ADAAC5B3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40F94-6C56-3E9E-D250-777CE1C85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68D7E-66B8-4CC1-EADF-B9D1E6CBD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AB6-5D2E-4DE4-0E1C-297786BC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AB42D-6C73-1877-F673-FD3F5E73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1256A-8AD0-72F8-5499-754C9499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D78D-2E99-B441-960B-477D6935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820AD-320D-FBC3-1F44-5F69E6645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87DE0-E898-5100-B568-F4133DDB4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90FCD-EC5D-A0AC-C858-7CC84BFB9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CD3CBA-E326-D10C-7704-1FE49587C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E77C5-2F6C-0989-31E7-12DBE335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59FAC-379F-79CE-577A-349C3CFA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5D699-6EF1-0C15-F61F-B9BC681E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8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F4F6-5138-61A0-48AA-BB8A86A6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D3D8F-28C6-B743-4B53-841AEEFD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3C1DB-6CC8-0063-BC82-D6A132AC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11EA-EC8A-62F6-254E-ED9E0932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BD481-BBD9-B9CE-F269-B3BE505C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689EE-EE7B-38A2-C7FA-16A16F40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026D4-D481-7170-C067-F34A100C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DFD7-074B-8401-3CCE-99F226BE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4F36A-7715-8A23-2288-45D63B7EE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8E36-14D1-5385-427F-8202E2B9F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8591D-D3C0-A726-19B0-96140A8C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0AB81-CC7D-6308-DDE4-5127EEE7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0E6D2-FE70-64BE-2439-B6D4D57C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B8A5-9EA4-F2E0-2AF2-71B851CC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1B070-7412-3DBD-AAB3-E700E4FEF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528F6-0AC8-2DD6-05B6-60A8168A6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9CD2C-5292-A3B3-04F4-12F4FFC2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BE28-6EA8-E3D2-7B10-A176BB03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8192C-C668-0886-88C2-EBBB0463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6FD8F-A67C-CC1B-E137-47D138C1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80462-4E6E-2B1B-8265-66CECCD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A2810-5D7C-3C4F-1B12-02DB1901A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18EB-FFF5-D040-850E-9C55F133F34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E201-1AE3-9428-530E-04ACBDA97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D93FC-801E-4DBE-4EE2-64BE07CD3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9246-AD8E-8548-9AC6-51015B56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674D-A360-6A1C-B163-072B157E8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 and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B9365-5057-515F-FFC8-7E7F17ECD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Important Charts</a:t>
            </a:r>
          </a:p>
        </p:txBody>
      </p:sp>
    </p:spTree>
    <p:extLst>
      <p:ext uri="{BB962C8B-B14F-4D97-AF65-F5344CB8AC3E}">
        <p14:creationId xmlns:p14="http://schemas.microsoft.com/office/powerpoint/2010/main" val="321261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, venn diagram&#10;&#10;Description automatically generated">
            <a:extLst>
              <a:ext uri="{FF2B5EF4-FFF2-40B4-BE49-F238E27FC236}">
                <a16:creationId xmlns:a16="http://schemas.microsoft.com/office/drawing/2014/main" id="{C7DC1A93-5673-4E97-3D1B-A8BB0D78C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81" y="113772"/>
            <a:ext cx="8986838" cy="66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CCF7C49-E0C2-5066-42B8-BF809C542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05" y="928278"/>
            <a:ext cx="11482189" cy="50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57903D8-4BB6-AAA8-5808-735C2F57E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" y="778669"/>
            <a:ext cx="12180537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3EEA079-FBAC-800E-3A98-0EABF5E1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18" y="956468"/>
            <a:ext cx="11353163" cy="49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Chapter 1 and 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and 2</dc:title>
  <dc:creator>Erik Chevrier</dc:creator>
  <cp:lastModifiedBy>Erik Chevrier</cp:lastModifiedBy>
  <cp:revision>2</cp:revision>
  <dcterms:created xsi:type="dcterms:W3CDTF">2023-02-12T01:53:12Z</dcterms:created>
  <dcterms:modified xsi:type="dcterms:W3CDTF">2023-02-12T16:05:05Z</dcterms:modified>
</cp:coreProperties>
</file>