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84" r:id="rId3"/>
    <p:sldId id="314" r:id="rId4"/>
    <p:sldId id="307" r:id="rId5"/>
    <p:sldId id="309" r:id="rId6"/>
    <p:sldId id="311" r:id="rId7"/>
    <p:sldId id="312" r:id="rId8"/>
    <p:sldId id="298" r:id="rId9"/>
    <p:sldId id="296" r:id="rId10"/>
    <p:sldId id="371" r:id="rId11"/>
    <p:sldId id="300" r:id="rId12"/>
    <p:sldId id="301" r:id="rId13"/>
    <p:sldId id="310" r:id="rId14"/>
    <p:sldId id="306" r:id="rId15"/>
    <p:sldId id="302" r:id="rId16"/>
    <p:sldId id="320" r:id="rId17"/>
    <p:sldId id="318" r:id="rId18"/>
    <p:sldId id="321" r:id="rId19"/>
    <p:sldId id="303" r:id="rId20"/>
    <p:sldId id="316" r:id="rId21"/>
    <p:sldId id="305" r:id="rId22"/>
    <p:sldId id="317" r:id="rId23"/>
    <p:sldId id="315" r:id="rId24"/>
    <p:sldId id="297" r:id="rId25"/>
    <p:sldId id="319" r:id="rId26"/>
    <p:sldId id="308" r:id="rId27"/>
    <p:sldId id="313" r:id="rId28"/>
    <p:sldId id="30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7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4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523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99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327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95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2023-03-10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064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2023-03-10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2136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2023-03-10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694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2023-03-10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937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21842BA-7EFE-4E94-BF70-CCD5482705EF}" type="datetimeFigureOut">
              <a:rPr lang="en-CA" smtClean="0"/>
              <a:t>2023-03-10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3521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2023-03-10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238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21842BA-7EFE-4E94-BF70-CCD5482705EF}" type="datetimeFigureOut">
              <a:rPr lang="en-CA" smtClean="0"/>
              <a:t>2023-03-10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82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Duff-Court Urban Farm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Erik </a:t>
            </a:r>
            <a:r>
              <a:rPr lang="en-CA" dirty="0" err="1"/>
              <a:t>Chevrier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1860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ending to a garden&#10;&#10;Description automatically generated with low confidence">
            <a:extLst>
              <a:ext uri="{FF2B5EF4-FFF2-40B4-BE49-F238E27FC236}">
                <a16:creationId xmlns:a16="http://schemas.microsoft.com/office/drawing/2014/main" id="{8C28F8E9-73F1-6C47-9099-1CF9440B1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5" b="11925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08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orking in a garden&#10;&#10;Description automatically generated with medium confidence">
            <a:extLst>
              <a:ext uri="{FF2B5EF4-FFF2-40B4-BE49-F238E27FC236}">
                <a16:creationId xmlns:a16="http://schemas.microsoft.com/office/drawing/2014/main" id="{7BA73A99-1746-124A-9B96-7F96AB57C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b="14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7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erries on a plant&#10;&#10;Description automatically generated with low confidence">
            <a:extLst>
              <a:ext uri="{FF2B5EF4-FFF2-40B4-BE49-F238E27FC236}">
                <a16:creationId xmlns:a16="http://schemas.microsoft.com/office/drawing/2014/main" id="{35571BFA-1C35-C848-AC7A-13BCCD0DC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Picture 4" descr="A group of berries on a plant&#10;&#10;Description automatically generated with low confidence">
            <a:extLst>
              <a:ext uri="{FF2B5EF4-FFF2-40B4-BE49-F238E27FC236}">
                <a16:creationId xmlns:a16="http://schemas.microsoft.com/office/drawing/2014/main" id="{750E650F-ECB3-EB42-A732-21504F994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6076949" y="74041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3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dybug on a leaf&#10;&#10;Description automatically generated">
            <a:extLst>
              <a:ext uri="{FF2B5EF4-FFF2-40B4-BE49-F238E27FC236}">
                <a16:creationId xmlns:a16="http://schemas.microsoft.com/office/drawing/2014/main" id="{9A340CD8-D68E-844D-B658-A02BFD1DA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2" r="-3" b="11179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6" name="Picture 5" descr="A bee on a flower&#10;&#10;Description automatically generated">
            <a:extLst>
              <a:ext uri="{FF2B5EF4-FFF2-40B4-BE49-F238E27FC236}">
                <a16:creationId xmlns:a16="http://schemas.microsoft.com/office/drawing/2014/main" id="{B2C5AA3B-BC81-7140-B11B-1F268E16AA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7" r="32711" b="-1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4" descr="A butterfly on a leaf&#10;&#10;Description automatically generated with medium confidence">
            <a:extLst>
              <a:ext uri="{FF2B5EF4-FFF2-40B4-BE49-F238E27FC236}">
                <a16:creationId xmlns:a16="http://schemas.microsoft.com/office/drawing/2014/main" id="{D06FFC22-571A-8D40-BB6B-3A664DA9E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7" r="6867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01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mall blue flower&#10;&#10;Description automatically generated with medium confidence">
            <a:extLst>
              <a:ext uri="{FF2B5EF4-FFF2-40B4-BE49-F238E27FC236}">
                <a16:creationId xmlns:a16="http://schemas.microsoft.com/office/drawing/2014/main" id="{7E75160F-EEAF-374E-8B51-DDF8F32CCD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3" b="16059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bee on a flower&#10;&#10;Description automatically generated">
            <a:extLst>
              <a:ext uri="{FF2B5EF4-FFF2-40B4-BE49-F238E27FC236}">
                <a16:creationId xmlns:a16="http://schemas.microsoft.com/office/drawing/2014/main" id="{91E550BD-3EF3-A949-8487-FEB1B8CC31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r="16035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20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fruit, green, close&#10;&#10;Description automatically generated">
            <a:extLst>
              <a:ext uri="{FF2B5EF4-FFF2-40B4-BE49-F238E27FC236}">
                <a16:creationId xmlns:a16="http://schemas.microsoft.com/office/drawing/2014/main" id="{6B4BE3F1-22F6-874E-A9CE-5683DBB41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" b="13436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8" name="Picture 7" descr="A picture containing food, vegetable, fruit, full&#10;&#10;Description automatically generated">
            <a:extLst>
              <a:ext uri="{FF2B5EF4-FFF2-40B4-BE49-F238E27FC236}">
                <a16:creationId xmlns:a16="http://schemas.microsoft.com/office/drawing/2014/main" id="{90E6869A-65ED-AA45-9B1B-EFE0C1FF60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r="20102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3AF1FA7E-F598-5443-AF18-2354E698C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3" name="Picture 2" descr="A green pepper on a plant&#10;&#10;Description automatically generated with low confidence">
            <a:extLst>
              <a:ext uri="{FF2B5EF4-FFF2-40B4-BE49-F238E27FC236}">
                <a16:creationId xmlns:a16="http://schemas.microsoft.com/office/drawing/2014/main" id="{45E2ED44-4C2E-5149-AC34-BA0B686CE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6076949" y="74041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85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arden, vegetable, plant&#10;&#10;Description automatically generated">
            <a:extLst>
              <a:ext uri="{FF2B5EF4-FFF2-40B4-BE49-F238E27FC236}">
                <a16:creationId xmlns:a16="http://schemas.microsoft.com/office/drawing/2014/main" id="{6C6B7CEF-752E-E94E-A134-28D4665CA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r="16868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7" name="Picture 6" descr="A group of tomatoes growing on a vine&#10;&#10;Description automatically generated with low confidence">
            <a:extLst>
              <a:ext uri="{FF2B5EF4-FFF2-40B4-BE49-F238E27FC236}">
                <a16:creationId xmlns:a16="http://schemas.microsoft.com/office/drawing/2014/main" id="{CBB19B5D-3107-DF45-A76D-A783095CA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r="18803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9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vegetable, plant&#10;&#10;Description automatically generated">
            <a:extLst>
              <a:ext uri="{FF2B5EF4-FFF2-40B4-BE49-F238E27FC236}">
                <a16:creationId xmlns:a16="http://schemas.microsoft.com/office/drawing/2014/main" id="{70229967-6B59-574E-B0B9-8BD61F022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3" name="Picture 2" descr="A picture containing plant, vegetable&#10;&#10;Description automatically generated">
            <a:extLst>
              <a:ext uri="{FF2B5EF4-FFF2-40B4-BE49-F238E27FC236}">
                <a16:creationId xmlns:a16="http://schemas.microsoft.com/office/drawing/2014/main" id="{7C1C77BD-13DC-EC43-A813-3228F60C8E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6076949" y="74041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84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3977B6A7-2391-1343-8607-01A7FF001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4" b="85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7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road with cars on it and trees on the side&#10;&#10;Description automatically generated with low confidence">
            <a:extLst>
              <a:ext uri="{FF2B5EF4-FFF2-40B4-BE49-F238E27FC236}">
                <a16:creationId xmlns:a16="http://schemas.microsoft.com/office/drawing/2014/main" id="{9F14ADEE-F62E-AB45-9847-773CD19B1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497" y="-244996"/>
            <a:ext cx="16321783" cy="734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75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large reptile&#10;&#10;Description automatically generated with low confidence">
            <a:extLst>
              <a:ext uri="{FF2B5EF4-FFF2-40B4-BE49-F238E27FC236}">
                <a16:creationId xmlns:a16="http://schemas.microsoft.com/office/drawing/2014/main" id="{D6AA866A-1684-8349-9E37-94D3FFD3C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erson holding a plant&#10;&#10;Description automatically generated with medium confidence">
            <a:extLst>
              <a:ext uri="{FF2B5EF4-FFF2-40B4-BE49-F238E27FC236}">
                <a16:creationId xmlns:a16="http://schemas.microsoft.com/office/drawing/2014/main" id="{AD4B6CB0-32AC-6C42-BEBF-5B754A09B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57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outdoor, plant, wood&#10;&#10;Description automatically generated">
            <a:extLst>
              <a:ext uri="{FF2B5EF4-FFF2-40B4-BE49-F238E27FC236}">
                <a16:creationId xmlns:a16="http://schemas.microsoft.com/office/drawing/2014/main" id="{D8DBE4AB-CA22-A445-8A69-E0CD78C140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r="211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Picture 4" descr="A picture containing outdoor, tree, ground, grass&#10;&#10;Description automatically generated">
            <a:extLst>
              <a:ext uri="{FF2B5EF4-FFF2-40B4-BE49-F238E27FC236}">
                <a16:creationId xmlns:a16="http://schemas.microsoft.com/office/drawing/2014/main" id="{4E1B8456-F99C-A444-9F44-B925C78E30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9" r="10709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04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vegetable, marketplace, plant&#10;&#10;Description automatically generated">
            <a:extLst>
              <a:ext uri="{FF2B5EF4-FFF2-40B4-BE49-F238E27FC236}">
                <a16:creationId xmlns:a16="http://schemas.microsoft.com/office/drawing/2014/main" id="{B20A4357-25E5-B04F-A8CB-26D2DABC5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1" b="157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09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erson, outdoor, vegetable&#10;&#10;Description automatically generated">
            <a:extLst>
              <a:ext uri="{FF2B5EF4-FFF2-40B4-BE49-F238E27FC236}">
                <a16:creationId xmlns:a16="http://schemas.microsoft.com/office/drawing/2014/main" id="{2503CF34-7217-1E48-920C-BE1696C1B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r="11112"/>
          <a:stretch/>
        </p:blipFill>
        <p:spPr>
          <a:xfrm rot="5400000">
            <a:off x="6106880" y="742951"/>
            <a:ext cx="5571066" cy="5372099"/>
          </a:xfrm>
          <a:prstGeom prst="rect">
            <a:avLst/>
          </a:prstGeom>
        </p:spPr>
      </p:pic>
      <p:pic>
        <p:nvPicPr>
          <p:cNvPr id="16" name="Picture 15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C08AB0CA-3848-CF4A-862E-A6929711E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-47" r="16933" b="46"/>
          <a:stretch/>
        </p:blipFill>
        <p:spPr>
          <a:xfrm>
            <a:off x="6592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55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sky, road&#10;&#10;Description automatically generated">
            <a:extLst>
              <a:ext uri="{FF2B5EF4-FFF2-40B4-BE49-F238E27FC236}">
                <a16:creationId xmlns:a16="http://schemas.microsoft.com/office/drawing/2014/main" id="{3D799202-CD6F-2B42-8869-40C335C28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8" b="67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16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fresh, vegetable&#10;&#10;Description automatically generated">
            <a:extLst>
              <a:ext uri="{FF2B5EF4-FFF2-40B4-BE49-F238E27FC236}">
                <a16:creationId xmlns:a16="http://schemas.microsoft.com/office/drawing/2014/main" id="{4EE622BB-79F7-F242-A912-85621D3DE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b="151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54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vegetable, garden&#10;&#10;Description automatically generated">
            <a:extLst>
              <a:ext uri="{FF2B5EF4-FFF2-40B4-BE49-F238E27FC236}">
                <a16:creationId xmlns:a16="http://schemas.microsoft.com/office/drawing/2014/main" id="{E128E175-FA79-D048-8F00-CBAA4E1ED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r="18924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3" name="Picture 2" descr="A basket of vegetables next to a truck&#10;&#10;Description automatically generated with low confidence">
            <a:extLst>
              <a:ext uri="{FF2B5EF4-FFF2-40B4-BE49-F238E27FC236}">
                <a16:creationId xmlns:a16="http://schemas.microsoft.com/office/drawing/2014/main" id="{ACF51308-AC02-8E49-8F48-D81E8BC62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1" r="-2" b="555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9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stic, vegetable, fresh&#10;&#10;Description automatically generated">
            <a:extLst>
              <a:ext uri="{FF2B5EF4-FFF2-40B4-BE49-F238E27FC236}">
                <a16:creationId xmlns:a16="http://schemas.microsoft.com/office/drawing/2014/main" id="{8B6FD72D-8ED7-E34A-BAF5-6479896E5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2" b="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icture containing vegetable, plant, fruit, different&#10;&#10;Description automatically generated">
            <a:extLst>
              <a:ext uri="{FF2B5EF4-FFF2-40B4-BE49-F238E27FC236}">
                <a16:creationId xmlns:a16="http://schemas.microsoft.com/office/drawing/2014/main" id="{AEBC5A0C-52B6-4F4F-AFCE-14EF8CE663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2" b="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33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29E9AB83-381B-844D-A0C0-06DAC95DA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4541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picture containing sky, person, outdoor, durian&#10;&#10;Description automatically generated">
            <a:extLst>
              <a:ext uri="{FF2B5EF4-FFF2-40B4-BE49-F238E27FC236}">
                <a16:creationId xmlns:a16="http://schemas.microsoft.com/office/drawing/2014/main" id="{4FEAF8C3-E7DD-BF43-98BC-2BB8E7F70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r="7133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91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lant, garden, vegetable&#10;&#10;Description automatically generated">
            <a:extLst>
              <a:ext uri="{FF2B5EF4-FFF2-40B4-BE49-F238E27FC236}">
                <a16:creationId xmlns:a16="http://schemas.microsoft.com/office/drawing/2014/main" id="{AB953BD0-7E01-C340-A06C-5761F8E32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Picture 4" descr="A plant in a pot&#10;&#10;Description automatically generated with low confidence">
            <a:extLst>
              <a:ext uri="{FF2B5EF4-FFF2-40B4-BE49-F238E27FC236}">
                <a16:creationId xmlns:a16="http://schemas.microsoft.com/office/drawing/2014/main" id="{29FD3C60-C709-3647-8919-8EF605955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r="7257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24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ound, dirt&#10;&#10;Description automatically generated">
            <a:extLst>
              <a:ext uri="{FF2B5EF4-FFF2-40B4-BE49-F238E27FC236}">
                <a16:creationId xmlns:a16="http://schemas.microsoft.com/office/drawing/2014/main" id="{BA757122-E1DF-BD49-ABF7-05BD4B1B6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8" b="12958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picture containing ground, outdoor object, dirt, sandy&#10;&#10;Description automatically generated">
            <a:extLst>
              <a:ext uri="{FF2B5EF4-FFF2-40B4-BE49-F238E27FC236}">
                <a16:creationId xmlns:a16="http://schemas.microsoft.com/office/drawing/2014/main" id="{818684CC-6174-7840-8206-A0DB13D3D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r="21193" b="-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28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enced off area with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id="{36D58C34-C817-8A43-AE91-9FF62E3DC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r="21211"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D5FD5225-330E-BA4B-95AE-AE9688A85D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18" b="-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53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tree, road&#10;&#10;Description automatically generated">
            <a:extLst>
              <a:ext uri="{FF2B5EF4-FFF2-40B4-BE49-F238E27FC236}">
                <a16:creationId xmlns:a16="http://schemas.microsoft.com/office/drawing/2014/main" id="{703FDF07-FF57-434F-82B4-A79E20111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81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, dirt, vegetable&#10;&#10;Description automatically generated">
            <a:extLst>
              <a:ext uri="{FF2B5EF4-FFF2-40B4-BE49-F238E27FC236}">
                <a16:creationId xmlns:a16="http://schemas.microsoft.com/office/drawing/2014/main" id="{C6398E31-0582-2440-94EE-F02201A83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3" r="11465"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picture containing outdoor, tree, outdoor object&#10;&#10;Description automatically generated">
            <a:extLst>
              <a:ext uri="{FF2B5EF4-FFF2-40B4-BE49-F238E27FC236}">
                <a16:creationId xmlns:a16="http://schemas.microsoft.com/office/drawing/2014/main" id="{303046BA-DFBC-DC46-A14E-7DC72783A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r="17420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1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dirt&#10;&#10;Description automatically generated">
            <a:extLst>
              <a:ext uri="{FF2B5EF4-FFF2-40B4-BE49-F238E27FC236}">
                <a16:creationId xmlns:a16="http://schemas.microsoft.com/office/drawing/2014/main" id="{44DB7602-9028-744B-A79A-A38318D2C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6" b="16970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9" name="Picture 8" descr="A picture containing vegetable, plant, broccoli&#10;&#10;Description automatically generated">
            <a:extLst>
              <a:ext uri="{FF2B5EF4-FFF2-40B4-BE49-F238E27FC236}">
                <a16:creationId xmlns:a16="http://schemas.microsoft.com/office/drawing/2014/main" id="{27DCE91D-ACF6-E14E-9CEB-EFC90CB1D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16200000">
            <a:off x="6076949" y="74041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30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arden, vegetable&#10;&#10;Description automatically generated">
            <a:extLst>
              <a:ext uri="{FF2B5EF4-FFF2-40B4-BE49-F238E27FC236}">
                <a16:creationId xmlns:a16="http://schemas.microsoft.com/office/drawing/2014/main" id="{884FDAD0-F45F-D744-9AD4-D23DF7C3D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4" b="176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8701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</Words>
  <Application>Microsoft Macintosh PowerPoint</Application>
  <PresentationFormat>Widescreen</PresentationFormat>
  <Paragraphs>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Calibri</vt:lpstr>
      <vt:lpstr>Calibri Light</vt:lpstr>
      <vt:lpstr>Retrospect</vt:lpstr>
      <vt:lpstr>Duff-Court Urban Farm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Agriculture</dc:title>
  <dc:creator>Erik Chevrier</dc:creator>
  <cp:lastModifiedBy>Erik Chevrier</cp:lastModifiedBy>
  <cp:revision>21</cp:revision>
  <dcterms:created xsi:type="dcterms:W3CDTF">2020-09-18T06:53:01Z</dcterms:created>
  <dcterms:modified xsi:type="dcterms:W3CDTF">2023-03-10T05:05:54Z</dcterms:modified>
</cp:coreProperties>
</file>