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315" r:id="rId4"/>
    <p:sldId id="31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6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2021-02-14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Enterprise Development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Final Project</a:t>
            </a:r>
          </a:p>
          <a:p>
            <a:r>
              <a:rPr lang="en-CA" dirty="0"/>
              <a:t>Erik </a:t>
            </a:r>
            <a:r>
              <a:rPr lang="en-CA" dirty="0" err="1"/>
              <a:t>Chevrier</a:t>
            </a:r>
            <a:endParaRPr lang="en-CA" dirty="0"/>
          </a:p>
          <a:p>
            <a:r>
              <a:rPr lang="en-CA" b="1" dirty="0" err="1"/>
              <a:t>www.erikchevrier.ca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2E739-E5AD-404C-9481-6F08FB020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Final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B0B0F-9B4E-4501-A4CD-70D948A1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Students choose one of three projects. </a:t>
            </a:r>
          </a:p>
          <a:p>
            <a:r>
              <a:rPr lang="en-CA" dirty="0"/>
              <a:t>1 – Students may start a social enterprise of their own. In creating a social enterprise, students must write a business plan, and create a constitution. </a:t>
            </a:r>
          </a:p>
          <a:p>
            <a:r>
              <a:rPr lang="en-CA" dirty="0"/>
              <a:t>2 – Students may work with a social enterprise that already exists. In working with a social enterprise, students must write a case-study about the organization looking at areas of governance, labour, economic practices, value production, needs and assets evaluation, and/or finance. </a:t>
            </a:r>
          </a:p>
          <a:p>
            <a:r>
              <a:rPr lang="en-CA" dirty="0"/>
              <a:t>3 – Students may perform another project, like a mapping project of social economy enterprises in Montreal; volunteer with an emerging social enterprise and write an auto-ethnography; or write a literature review about emerging topics in social economy or social innovation.  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8841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F7A3-D477-A24D-BD64-F841CD95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You Measure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7C432-8C4A-1542-BC36-8387BF4E5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– Set goals</a:t>
            </a:r>
          </a:p>
          <a:p>
            <a:r>
              <a:rPr lang="en-US" dirty="0"/>
              <a:t>2 – Find indicators that you met your goal, part of your goal, some of your goal, none of your goal.</a:t>
            </a:r>
          </a:p>
          <a:p>
            <a:r>
              <a:rPr lang="en-US" dirty="0"/>
              <a:t>3 – Use may use the blank chart on the next slide.</a:t>
            </a:r>
          </a:p>
        </p:txBody>
      </p:sp>
    </p:spTree>
    <p:extLst>
      <p:ext uri="{BB962C8B-B14F-4D97-AF65-F5344CB8AC3E}">
        <p14:creationId xmlns:p14="http://schemas.microsoft.com/office/powerpoint/2010/main" val="104115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1EF6961-3015-4536-AEE0-39440AB321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4964192"/>
              </p:ext>
            </p:extLst>
          </p:nvPr>
        </p:nvGraphicFramePr>
        <p:xfrm>
          <a:off x="0" y="0"/>
          <a:ext cx="12914520" cy="12491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4520">
                  <a:extLst>
                    <a:ext uri="{9D8B030D-6E8A-4147-A177-3AD203B41FA5}">
                      <a16:colId xmlns:a16="http://schemas.microsoft.com/office/drawing/2014/main" val="42263463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071816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611436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26818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588946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4221284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Category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442857339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651724473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190575898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154476115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829937853"/>
                  </a:ext>
                </a:extLst>
              </a:tr>
              <a:tr h="274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806582"/>
                  </a:ext>
                </a:extLst>
              </a:tr>
              <a:tr h="274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63558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458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201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Social Enterprise Development</vt:lpstr>
      <vt:lpstr>Final Project</vt:lpstr>
      <vt:lpstr>How Will You Measure Success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Sustainability</dc:title>
  <dc:creator>Erik Chevrier</dc:creator>
  <cp:lastModifiedBy>Erik Chevrier</cp:lastModifiedBy>
  <cp:revision>51</cp:revision>
  <dcterms:created xsi:type="dcterms:W3CDTF">2020-07-13T05:46:05Z</dcterms:created>
  <dcterms:modified xsi:type="dcterms:W3CDTF">2021-02-14T06:10:00Z</dcterms:modified>
</cp:coreProperties>
</file>