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4" r:id="rId2"/>
    <p:sldId id="403" r:id="rId3"/>
    <p:sldId id="388" r:id="rId4"/>
    <p:sldId id="402" r:id="rId5"/>
    <p:sldId id="399" r:id="rId6"/>
    <p:sldId id="387" r:id="rId7"/>
    <p:sldId id="386" r:id="rId8"/>
    <p:sldId id="389" r:id="rId9"/>
    <p:sldId id="390" r:id="rId10"/>
    <p:sldId id="391" r:id="rId11"/>
    <p:sldId id="392" r:id="rId12"/>
    <p:sldId id="393" r:id="rId13"/>
    <p:sldId id="397" r:id="rId14"/>
    <p:sldId id="394" r:id="rId15"/>
    <p:sldId id="398" r:id="rId16"/>
    <p:sldId id="401" r:id="rId17"/>
    <p:sldId id="395" r:id="rId18"/>
    <p:sldId id="400" r:id="rId19"/>
    <p:sldId id="396" r:id="rId20"/>
    <p:sldId id="408" r:id="rId21"/>
    <p:sldId id="314" r:id="rId22"/>
    <p:sldId id="307" r:id="rId23"/>
    <p:sldId id="309" r:id="rId24"/>
    <p:sldId id="311" r:id="rId25"/>
    <p:sldId id="312" r:id="rId26"/>
    <p:sldId id="298" r:id="rId27"/>
    <p:sldId id="296" r:id="rId28"/>
    <p:sldId id="371" r:id="rId29"/>
    <p:sldId id="300" r:id="rId30"/>
    <p:sldId id="301" r:id="rId31"/>
    <p:sldId id="310" r:id="rId32"/>
    <p:sldId id="306" r:id="rId33"/>
    <p:sldId id="302" r:id="rId34"/>
    <p:sldId id="320" r:id="rId35"/>
    <p:sldId id="318" r:id="rId36"/>
    <p:sldId id="321" r:id="rId37"/>
    <p:sldId id="409" r:id="rId38"/>
    <p:sldId id="316" r:id="rId39"/>
    <p:sldId id="305" r:id="rId40"/>
    <p:sldId id="317" r:id="rId41"/>
    <p:sldId id="315" r:id="rId42"/>
    <p:sldId id="297" r:id="rId43"/>
    <p:sldId id="319" r:id="rId44"/>
    <p:sldId id="308" r:id="rId45"/>
    <p:sldId id="313" r:id="rId46"/>
    <p:sldId id="304" r:id="rId47"/>
    <p:sldId id="38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4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Cultivating Urban Greenspaces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Virtual Tour of the Loyola Farm and Duff-Court Urban Farm</a:t>
            </a:r>
          </a:p>
        </p:txBody>
      </p:sp>
    </p:spTree>
    <p:extLst>
      <p:ext uri="{BB962C8B-B14F-4D97-AF65-F5344CB8AC3E}">
        <p14:creationId xmlns:p14="http://schemas.microsoft.com/office/powerpoint/2010/main" val="183161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7035BB-10AF-E04F-BDD6-FA558306C9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8194" r="3" b="15584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6D462C-0763-D771-CFF6-7329ADF4255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3" b="23778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C86823-7F23-FDC1-B38E-570F6FD7C30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35177" r="1" b="7655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45F063-F2BA-84CD-67CA-198D9E9D941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6329" r="3" b="7449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85893-D47A-E670-CFAB-9DB49C3E5DC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3110" r="-3" b="21171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21BAB3-1894-1117-82EB-B870D6B8082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4818" r="-3" b="19463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52DB6A-27E6-2FE0-6891-23261D351C1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48138" y="841248"/>
            <a:ext cx="3881628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33833F-F3CB-A1C8-1F23-4FD13FDC157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860539" y="841248"/>
            <a:ext cx="3881628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43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23DF2B-95B1-482D-3C07-6BC905F226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3" b="23778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F07AB-FC81-DCCD-8591-7ABB8BC923A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20902" r="19077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7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84D919-412F-0C03-5937-1DCDF5B8237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48138" y="841248"/>
            <a:ext cx="3881628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F48A63-0BB1-FAFF-6DFE-E39E59B3DB7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404787"/>
            <a:ext cx="5092361" cy="40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1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13E7BC-9C58-ABD6-DB34-BE37619BF0E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42772" y="1519365"/>
            <a:ext cx="5092361" cy="38192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1AED58-5D95-15D2-68D1-F4F45BC1E11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519365"/>
            <a:ext cx="5092361" cy="3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0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995AD-4707-706B-4034-793BDD91AE1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606" r="2" b="2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4FD692-7D92-1A47-A1A7-EEC06F1EA80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7238" r="8968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04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C59DA1-86E2-7E49-3E12-96540D0915B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5274" r="20932" b="2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95EBB-1C9D-0452-50AA-7630913E2BE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3405" r="12802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0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standing next to a table with flowers&#10;&#10;Description automatically generated with low confidence">
            <a:extLst>
              <a:ext uri="{FF2B5EF4-FFF2-40B4-BE49-F238E27FC236}">
                <a16:creationId xmlns:a16="http://schemas.microsoft.com/office/drawing/2014/main" id="{FA8B1359-B747-9210-6D3E-F2DB505C31E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23775" r="3" b="3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4219EE-34A9-3BF2-771E-FAB16554623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8459" r="7748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1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EF50D2-3B27-5C5F-F6B4-3259AC1DC4F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7850" r="3" b="15927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208AAB-6B96-17AC-FA87-7C62953B3C6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l="6714" r="19492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road with cars on it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F14ADEE-F62E-AB45-9847-773CD19B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97" y="-244996"/>
            <a:ext cx="16321783" cy="73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lant, garden, vegetable&#10;&#10;Description automatically generated">
            <a:extLst>
              <a:ext uri="{FF2B5EF4-FFF2-40B4-BE49-F238E27FC236}">
                <a16:creationId xmlns:a16="http://schemas.microsoft.com/office/drawing/2014/main" id="{AB953BD0-7E01-C340-A06C-5761F8E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lant in a pot&#10;&#10;Description automatically generated with low confidence">
            <a:extLst>
              <a:ext uri="{FF2B5EF4-FFF2-40B4-BE49-F238E27FC236}">
                <a16:creationId xmlns:a16="http://schemas.microsoft.com/office/drawing/2014/main" id="{29FD3C60-C709-3647-8919-8EF605955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7257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dirt&#10;&#10;Description automatically generated">
            <a:extLst>
              <a:ext uri="{FF2B5EF4-FFF2-40B4-BE49-F238E27FC236}">
                <a16:creationId xmlns:a16="http://schemas.microsoft.com/office/drawing/2014/main" id="{BA757122-E1DF-BD49-ABF7-05BD4B1B6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b="1295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ground, outdoor object, dirt, sandy&#10;&#10;Description automatically generated">
            <a:extLst>
              <a:ext uri="{FF2B5EF4-FFF2-40B4-BE49-F238E27FC236}">
                <a16:creationId xmlns:a16="http://schemas.microsoft.com/office/drawing/2014/main" id="{818684CC-6174-7840-8206-A0DB13D3D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21193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enced off area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6D58C34-C817-8A43-AE91-9FF62E3DC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21211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5FD5225-330E-BA4B-95AE-AE9688A8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18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road&#10;&#10;Description automatically generated">
            <a:extLst>
              <a:ext uri="{FF2B5EF4-FFF2-40B4-BE49-F238E27FC236}">
                <a16:creationId xmlns:a16="http://schemas.microsoft.com/office/drawing/2014/main" id="{703FDF07-FF57-434F-82B4-A79E2011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8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dirt, vegetable&#10;&#10;Description automatically generated">
            <a:extLst>
              <a:ext uri="{FF2B5EF4-FFF2-40B4-BE49-F238E27FC236}">
                <a16:creationId xmlns:a16="http://schemas.microsoft.com/office/drawing/2014/main" id="{C6398E31-0582-2440-94EE-F02201A8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r="11465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outdoor, tree, outdoor object&#10;&#10;Description automatically generated">
            <a:extLst>
              <a:ext uri="{FF2B5EF4-FFF2-40B4-BE49-F238E27FC236}">
                <a16:creationId xmlns:a16="http://schemas.microsoft.com/office/drawing/2014/main" id="{303046BA-DFBC-DC46-A14E-7DC72783A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17420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44DB7602-9028-744B-A79A-A38318D2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6" b="1697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 descr="A picture containing vegetable, plant, broccoli&#10;&#10;Description automatically generated">
            <a:extLst>
              <a:ext uri="{FF2B5EF4-FFF2-40B4-BE49-F238E27FC236}">
                <a16:creationId xmlns:a16="http://schemas.microsoft.com/office/drawing/2014/main" id="{27DCE91D-ACF6-E14E-9CEB-EFC90CB1D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162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0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arden, vegetable&#10;&#10;Description automatically generated">
            <a:extLst>
              <a:ext uri="{FF2B5EF4-FFF2-40B4-BE49-F238E27FC236}">
                <a16:creationId xmlns:a16="http://schemas.microsoft.com/office/drawing/2014/main" id="{884FDAD0-F45F-D744-9AD4-D23DF7C3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76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7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ending to a garden&#10;&#10;Description automatically generated with low confidence">
            <a:extLst>
              <a:ext uri="{FF2B5EF4-FFF2-40B4-BE49-F238E27FC236}">
                <a16:creationId xmlns:a16="http://schemas.microsoft.com/office/drawing/2014/main" id="{8C28F8E9-73F1-6C47-9099-1CF9440B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192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08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7BA73A99-1746-124A-9B96-7F96AB5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4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B81B2D-3E19-BC75-4EAF-DDD70081529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3" b="1419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C612D44E-20B9-2249-C8D3-C40BE8DAD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5" r="15872" b="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7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35571BFA-1C35-C848-AC7A-13BCCD0DC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750E650F-ECB3-EB42-A732-21504F994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dybug on a leaf&#10;&#10;Description automatically generated">
            <a:extLst>
              <a:ext uri="{FF2B5EF4-FFF2-40B4-BE49-F238E27FC236}">
                <a16:creationId xmlns:a16="http://schemas.microsoft.com/office/drawing/2014/main" id="{9A340CD8-D68E-844D-B658-A02BFD1D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6" name="Picture 5" descr="A bee on a flower&#10;&#10;Description automatically generated">
            <a:extLst>
              <a:ext uri="{FF2B5EF4-FFF2-40B4-BE49-F238E27FC236}">
                <a16:creationId xmlns:a16="http://schemas.microsoft.com/office/drawing/2014/main" id="{B2C5AA3B-BC81-7140-B11B-1F268E16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r="3271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D06FFC22-571A-8D40-BB6B-3A664DA9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686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1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mall blue flower&#10;&#10;Description automatically generated with medium confidence">
            <a:extLst>
              <a:ext uri="{FF2B5EF4-FFF2-40B4-BE49-F238E27FC236}">
                <a16:creationId xmlns:a16="http://schemas.microsoft.com/office/drawing/2014/main" id="{7E75160F-EEAF-374E-8B51-DDF8F32CC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605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91E550BD-3EF3-A949-8487-FEB1B8CC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6035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0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fruit, green, close&#10;&#10;Description automatically generated">
            <a:extLst>
              <a:ext uri="{FF2B5EF4-FFF2-40B4-BE49-F238E27FC236}">
                <a16:creationId xmlns:a16="http://schemas.microsoft.com/office/drawing/2014/main" id="{6B4BE3F1-22F6-874E-A9CE-5683DBB41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1343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8" name="Picture 7" descr="A picture containing food, vegetable, fruit, full&#10;&#10;Description automatically generated">
            <a:extLst>
              <a:ext uri="{FF2B5EF4-FFF2-40B4-BE49-F238E27FC236}">
                <a16:creationId xmlns:a16="http://schemas.microsoft.com/office/drawing/2014/main" id="{90E6869A-65ED-AA45-9B1B-EFE0C1FF6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20102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AF1FA7E-F598-5443-AF18-2354E698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green pepper on a plant&#10;&#10;Description automatically generated with low confidence">
            <a:extLst>
              <a:ext uri="{FF2B5EF4-FFF2-40B4-BE49-F238E27FC236}">
                <a16:creationId xmlns:a16="http://schemas.microsoft.com/office/drawing/2014/main" id="{45E2ED44-4C2E-5149-AC34-BA0B686C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arden, vegetable, plant&#10;&#10;Description automatically generated">
            <a:extLst>
              <a:ext uri="{FF2B5EF4-FFF2-40B4-BE49-F238E27FC236}">
                <a16:creationId xmlns:a16="http://schemas.microsoft.com/office/drawing/2014/main" id="{6C6B7CEF-752E-E94E-A134-28D4665CA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6868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group of tomatoes growing on a vine&#10;&#10;Description automatically generated with low confidence">
            <a:extLst>
              <a:ext uri="{FF2B5EF4-FFF2-40B4-BE49-F238E27FC236}">
                <a16:creationId xmlns:a16="http://schemas.microsoft.com/office/drawing/2014/main" id="{CBB19B5D-3107-DF45-A76D-A783095C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1880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5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vegetable, plant&#10;&#10;Description automatically generated">
            <a:extLst>
              <a:ext uri="{FF2B5EF4-FFF2-40B4-BE49-F238E27FC236}">
                <a16:creationId xmlns:a16="http://schemas.microsoft.com/office/drawing/2014/main" id="{70229967-6B59-574E-B0B9-8BD61F02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7C1C77BD-13DC-EC43-A813-3228F60C8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4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977B6A7-2391-1343-8607-01A7FF001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85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large reptile&#10;&#10;Description automatically generated with low confidence">
            <a:extLst>
              <a:ext uri="{FF2B5EF4-FFF2-40B4-BE49-F238E27FC236}">
                <a16:creationId xmlns:a16="http://schemas.microsoft.com/office/drawing/2014/main" id="{D6AA866A-1684-8349-9E37-94D3FFD3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AD4B6CB0-32AC-6C42-BEBF-5B754A09B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7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D8DBE4AB-CA22-A445-8A69-E0CD78C1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211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icture containing outdoor, tree, ground, grass&#10;&#10;Description automatically generated">
            <a:extLst>
              <a:ext uri="{FF2B5EF4-FFF2-40B4-BE49-F238E27FC236}">
                <a16:creationId xmlns:a16="http://schemas.microsoft.com/office/drawing/2014/main" id="{4E1B8456-F99C-A444-9F44-B925C78E3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0709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7094F9-65C0-59D0-B5B6-17CD1D8BD38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42772" y="1519365"/>
            <a:ext cx="5092361" cy="381927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2127A-7E9E-8259-6A71-67EA77CA24D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519365"/>
            <a:ext cx="5092361" cy="3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65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vegetable, marketplace, plant&#10;&#10;Description automatically generated">
            <a:extLst>
              <a:ext uri="{FF2B5EF4-FFF2-40B4-BE49-F238E27FC236}">
                <a16:creationId xmlns:a16="http://schemas.microsoft.com/office/drawing/2014/main" id="{B20A4357-25E5-B04F-A8CB-26D2DABC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157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erson, outdoor, vegetable&#10;&#10;Description automatically generated">
            <a:extLst>
              <a:ext uri="{FF2B5EF4-FFF2-40B4-BE49-F238E27FC236}">
                <a16:creationId xmlns:a16="http://schemas.microsoft.com/office/drawing/2014/main" id="{2503CF34-7217-1E48-920C-BE1696C1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1112"/>
          <a:stretch/>
        </p:blipFill>
        <p:spPr>
          <a:xfrm rot="5400000">
            <a:off x="6106880" y="742951"/>
            <a:ext cx="5571066" cy="5372099"/>
          </a:xfrm>
          <a:prstGeom prst="rect">
            <a:avLst/>
          </a:prstGeom>
        </p:spPr>
      </p:pic>
      <p:pic>
        <p:nvPicPr>
          <p:cNvPr id="16" name="Picture 1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C08AB0CA-3848-CF4A-862E-A6929711E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-47" r="16933" b="46"/>
          <a:stretch/>
        </p:blipFill>
        <p:spPr>
          <a:xfrm>
            <a:off x="6592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5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3D799202-CD6F-2B42-8869-40C335C28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 b="67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6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fresh, vegetable&#10;&#10;Description automatically generated">
            <a:extLst>
              <a:ext uri="{FF2B5EF4-FFF2-40B4-BE49-F238E27FC236}">
                <a16:creationId xmlns:a16="http://schemas.microsoft.com/office/drawing/2014/main" id="{4EE622BB-79F7-F242-A912-85621D3DE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5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4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vegetable, garden&#10;&#10;Description automatically generated">
            <a:extLst>
              <a:ext uri="{FF2B5EF4-FFF2-40B4-BE49-F238E27FC236}">
                <a16:creationId xmlns:a16="http://schemas.microsoft.com/office/drawing/2014/main" id="{E128E175-FA79-D048-8F00-CBAA4E1E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8924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basket of vegetables next to a truck&#10;&#10;Description automatically generated with low confidence">
            <a:extLst>
              <a:ext uri="{FF2B5EF4-FFF2-40B4-BE49-F238E27FC236}">
                <a16:creationId xmlns:a16="http://schemas.microsoft.com/office/drawing/2014/main" id="{ACF51308-AC02-8E49-8F48-D81E8BC62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 r="-2" b="555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stic, vegetable, fresh&#10;&#10;Description automatically generated">
            <a:extLst>
              <a:ext uri="{FF2B5EF4-FFF2-40B4-BE49-F238E27FC236}">
                <a16:creationId xmlns:a16="http://schemas.microsoft.com/office/drawing/2014/main" id="{8B6FD72D-8ED7-E34A-BAF5-6479896E5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vegetable, plant, fruit, different&#10;&#10;Description automatically generated">
            <a:extLst>
              <a:ext uri="{FF2B5EF4-FFF2-40B4-BE49-F238E27FC236}">
                <a16:creationId xmlns:a16="http://schemas.microsoft.com/office/drawing/2014/main" id="{AEBC5A0C-52B6-4F4F-AFCE-14EF8CE66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3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29E9AB83-381B-844D-A0C0-06DAC95DA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454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sky, person, outdoor, durian&#10;&#10;Description automatically generated">
            <a:extLst>
              <a:ext uri="{FF2B5EF4-FFF2-40B4-BE49-F238E27FC236}">
                <a16:creationId xmlns:a16="http://schemas.microsoft.com/office/drawing/2014/main" id="{4FEAF8C3-E7DD-BF43-98BC-2BB8E7F70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713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1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707B-1E00-4771-998C-2A02E792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C347-E0BC-49A5-91BD-AD56EAA3E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 or concerns</a:t>
            </a:r>
            <a:r>
              <a:rPr lang="en-US" sz="3600"/>
              <a:t>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325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9785BC-04B8-36FF-A276-EA081420E48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42772" y="1519365"/>
            <a:ext cx="5092361" cy="38192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5AB6A-1637-93A3-9C11-67D5D3A613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55173" y="1519365"/>
            <a:ext cx="5092361" cy="38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273196-665C-D998-6B50-B112E85F369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2" b="2942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6504A4-9A47-F644-3622-E8874C66D3A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2" b="2942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3CB726-4253-A4D1-4EDA-B80D17F5947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3" b="1419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31B01A-25DB-47E0-31AE-5FA3DBA521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3" b="1419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3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F7939A-136D-248E-C9FA-9FFA05228E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1416" r="3" b="3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46039-F3C3-61E7-9093-4C00A59E758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162" r="1" b="1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1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9655D-1D81-89B5-56D7-8C2BA8C1F69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1" b="1163"/>
          <a:stretch/>
        </p:blipFill>
        <p:spPr>
          <a:xfrm>
            <a:off x="842772" y="841248"/>
            <a:ext cx="5092361" cy="517550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07079A-CEA5-2B97-8728-CF970286032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162" r="1" b="1"/>
          <a:stretch/>
        </p:blipFill>
        <p:spPr>
          <a:xfrm>
            <a:off x="6255173" y="841248"/>
            <a:ext cx="5092361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676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3116</TotalTime>
  <Words>19</Words>
  <Application>Microsoft Macintosh PowerPoint</Application>
  <PresentationFormat>Widescreen</PresentationFormat>
  <Paragraphs>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Calibri</vt:lpstr>
      <vt:lpstr>Calibri Light</vt:lpstr>
      <vt:lpstr>Retrospect</vt:lpstr>
      <vt:lpstr>Cultivating Urban Greenspaces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Activism!</dc:title>
  <dc:creator>Erik Chevrier</dc:creator>
  <cp:lastModifiedBy>Erik Chevrier</cp:lastModifiedBy>
  <cp:revision>288</cp:revision>
  <dcterms:created xsi:type="dcterms:W3CDTF">2016-08-29T02:04:56Z</dcterms:created>
  <dcterms:modified xsi:type="dcterms:W3CDTF">2023-05-16T02:42:57Z</dcterms:modified>
</cp:coreProperties>
</file>