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5"/>
  </p:notesMasterIdLst>
  <p:sldIdLst>
    <p:sldId id="256" r:id="rId2"/>
    <p:sldId id="259" r:id="rId3"/>
    <p:sldId id="31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k Chevrier" initials="EC" lastIdx="1" clrIdx="0">
    <p:extLst>
      <p:ext uri="{19B8F6BF-5375-455C-9EA6-DF929625EA0E}">
        <p15:presenceInfo xmlns:p15="http://schemas.microsoft.com/office/powerpoint/2012/main" userId="371976d59e4c749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64" autoAdjust="0"/>
    <p:restoredTop sz="94660"/>
  </p:normalViewPr>
  <p:slideViewPr>
    <p:cSldViewPr snapToGrid="0">
      <p:cViewPr varScale="1">
        <p:scale>
          <a:sx n="88" d="100"/>
          <a:sy n="88" d="100"/>
        </p:scale>
        <p:origin x="216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6C669-C598-FB42-B782-FE02A079FFEE}" type="datetimeFigureOut">
              <a:rPr lang="en-US" smtClean="0"/>
              <a:t>11/1/23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699B1-C4A8-6140-8726-BA8839411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75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Economy and Sustainable Futures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Mapping Project Reflection</a:t>
            </a:r>
          </a:p>
          <a:p>
            <a:r>
              <a:rPr lang="en-CA" dirty="0"/>
              <a:t>Erik Chevrier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EB24-8D08-4FE8-B2B9-75E3CF911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Involved With an Existing Community Project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A739C-5363-47C5-8051-A284EF37B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34007"/>
          </a:xfrm>
        </p:spPr>
        <p:txBody>
          <a:bodyPr>
            <a:normAutofit/>
          </a:bodyPr>
          <a:lstStyle/>
          <a:p>
            <a:r>
              <a:rPr lang="en-US" dirty="0"/>
              <a:t>Autoethnography: Qualitative, self-reflection that explores your personal learning in relation with larger social, political, economic, cultural understandings. You must link your learnings to class material and other reliable, credible sources. </a:t>
            </a:r>
          </a:p>
          <a:p>
            <a:r>
              <a:rPr lang="en-US" dirty="0"/>
              <a:t>What groups did you interview? </a:t>
            </a:r>
          </a:p>
          <a:p>
            <a:r>
              <a:rPr lang="en-US" dirty="0"/>
              <a:t>What were your learnings from the interviews and how do they connect to course readings and classroom discussions? </a:t>
            </a:r>
          </a:p>
          <a:p>
            <a:r>
              <a:rPr lang="en-US" dirty="0"/>
              <a:t>What did you contribute to the project? </a:t>
            </a:r>
          </a:p>
          <a:p>
            <a:r>
              <a:rPr lang="en-US" dirty="0"/>
              <a:t>Your report should be about 3 - 5 pages long.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727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712FF886-D80E-6C0B-3303-A767D0FAFD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8243654"/>
              </p:ext>
            </p:extLst>
          </p:nvPr>
        </p:nvGraphicFramePr>
        <p:xfrm>
          <a:off x="0" y="0"/>
          <a:ext cx="12191999" cy="13637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5967">
                  <a:extLst>
                    <a:ext uri="{9D8B030D-6E8A-4147-A177-3AD203B41FA5}">
                      <a16:colId xmlns:a16="http://schemas.microsoft.com/office/drawing/2014/main" val="4226346328"/>
                    </a:ext>
                  </a:extLst>
                </a:gridCol>
                <a:gridCol w="2276508">
                  <a:extLst>
                    <a:ext uri="{9D8B030D-6E8A-4147-A177-3AD203B41FA5}">
                      <a16:colId xmlns:a16="http://schemas.microsoft.com/office/drawing/2014/main" val="3461143630"/>
                    </a:ext>
                  </a:extLst>
                </a:gridCol>
                <a:gridCol w="2276508">
                  <a:extLst>
                    <a:ext uri="{9D8B030D-6E8A-4147-A177-3AD203B41FA5}">
                      <a16:colId xmlns:a16="http://schemas.microsoft.com/office/drawing/2014/main" val="392681824"/>
                    </a:ext>
                  </a:extLst>
                </a:gridCol>
                <a:gridCol w="2276508">
                  <a:extLst>
                    <a:ext uri="{9D8B030D-6E8A-4147-A177-3AD203B41FA5}">
                      <a16:colId xmlns:a16="http://schemas.microsoft.com/office/drawing/2014/main" val="3258894611"/>
                    </a:ext>
                  </a:extLst>
                </a:gridCol>
                <a:gridCol w="2276508">
                  <a:extLst>
                    <a:ext uri="{9D8B030D-6E8A-4147-A177-3AD203B41FA5}">
                      <a16:colId xmlns:a16="http://schemas.microsoft.com/office/drawing/2014/main" val="2442212841"/>
                    </a:ext>
                  </a:extLst>
                </a:gridCol>
              </a:tblGrid>
              <a:tr h="2306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Category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 (Below Average Work)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(Average Work)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B (Excellent Work)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 (Superior Work)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442857339"/>
                  </a:ext>
                </a:extLst>
              </a:tr>
              <a:tr h="23064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Quality of Auto Ethnography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Superficial qualitative, self-reflection that explores your personal learning in relation with larger social, political, economic, cultural understandings.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Average qualitative, self-reflection that explores your personal learning in relation with larger social, political, economic, cultural understandings.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Great qualitative, self-reflection that explores your personal learning in relation with larger social, political, economic, cultural understandings.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Exceptional qualitative, self-reflection that explores your personal learning in relation with larger social, political, economic, cultural understandings.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651724473"/>
                  </a:ext>
                </a:extLst>
              </a:tr>
              <a:tr h="27677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and Structure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report is not clear, concise, and/or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awkward and hard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Reflection does not flow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reflection is not structured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report is somewhat clear, concise, and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awkward but easier to follow.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Reflection flows somewhat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reflection is structured somewhat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report is clear, concise, and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easy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Reflection</a:t>
                      </a: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flows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Reflection structured well.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report is extremely clear, concise, and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Format is easy to follow and interesting to read.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Reflection flows extremely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structure of the reflection is outstanding.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059896890"/>
                  </a:ext>
                </a:extLst>
              </a:tr>
              <a:tr h="25371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Contribution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individual and collective contributions (where applicable) were not clear.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Contribution was not meaningful.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individual and collective contributions (where applicable) were somewhat clear.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Contribution was slightly meaningful.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individual and collective contributions (where applicable) were clear.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Made a meaningful contribution to the project.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Description of individual and collective contributions (where applicable) were extremely clear, concise, and specific.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Made a </a:t>
                      </a:r>
                      <a:r>
                        <a:rPr lang="en-US" sz="150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significant and meaningful </a:t>
                      </a: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contribution to the project.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857048053"/>
                  </a:ext>
                </a:extLst>
              </a:tr>
              <a:tr h="9522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Grammar and Sentence Structure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(not heavily weighted)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Multiple grammar mistakes making it difficult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Several grammar mistakes but it is still clear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One or two grammar mistakes but they do not impair reading experience. 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spelling or grammar mistakes. report is easy to read and flows well.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829937853"/>
                  </a:ext>
                </a:extLst>
              </a:tr>
              <a:tr h="48436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Relevance of Information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information cited in the report has little to no relevance to the interview and interpretation.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Claims are not backed up by proper examples.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No valid/reliable source are used.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information cited in the report has some relevance to the interview and interpretation.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Claims are somewhat backed up by proper examples.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One valid and reliable external source is used.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Auto-ethnography makes reference to one or two course readings.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used somewhat correctly.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information cited in the report is relevant to the interview and interpretation.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Claims are backed up by proper examples.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Two valid and reliable external sources are used.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Auto-ethnography makes reference to at least three or four course readings.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used correctly.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information cited in the report is completely on point with the interview and interpretation.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Claims are backed up by a variety of excellent examples.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Three or more valid and reliable external sources are used.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Auto-ethnography makes reference to at least five course reading.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all used correctly and are completely on point. 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806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4583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3042</TotalTime>
  <Words>681</Words>
  <Application>Microsoft Macintosh PowerPoint</Application>
  <PresentationFormat>Widescreen</PresentationFormat>
  <Paragraphs>97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Social Economy and Sustainable Futures</vt:lpstr>
      <vt:lpstr>Get Involved With an Existing Community Project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285</cp:revision>
  <dcterms:created xsi:type="dcterms:W3CDTF">2016-08-29T02:04:56Z</dcterms:created>
  <dcterms:modified xsi:type="dcterms:W3CDTF">2023-11-02T01:16:29Z</dcterms:modified>
</cp:coreProperties>
</file>