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8" r:id="rId3"/>
    <p:sldId id="311" r:id="rId4"/>
    <p:sldId id="326" r:id="rId5"/>
    <p:sldId id="32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kchevrier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cordiafoodcoalition.com/our-food-system/#syste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ZD4jWflK3W93eC4B5GmW2BMDzI5iP2X2c11CV9bIGWc/edit?usp=sharing" TargetMode="External"/><Relationship Id="rId2" Type="http://schemas.openxmlformats.org/officeDocument/2006/relationships/hyperlink" Target="https://docs.google.com/document/d/1SEyOyH3gP-oxGGKhx7AuAo1jb8DKZC0h8Hc5rJhepnA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spreadsheets/d/19FCPGd1lSf-RWL_XkGTkXVkh8LnSyC7MBz-du1DuiBo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Social Economy and Sustainable Futures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Mapping the Concordia campus-Community Food System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r>
              <a:rPr lang="en-CA" dirty="0"/>
              <a:t>, Ph.D.</a:t>
            </a:r>
          </a:p>
          <a:p>
            <a:r>
              <a:rPr lang="en-CA" dirty="0">
                <a:hlinkClick r:id="rId2"/>
              </a:rPr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1FF87-E0EE-4580-A983-A746617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Co-Create Conditions for a Sustainable Food System in Lachine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03461-C30D-41BD-B8CF-0202AB36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interview food organizations at Concordia and use this information to update the ‘snapshot’ of the community-food system and understand the needs and assets of the food organizations. </a:t>
            </a:r>
          </a:p>
          <a:p>
            <a:r>
              <a:rPr lang="en-US" dirty="0"/>
              <a:t>This will be useful for: </a:t>
            </a:r>
          </a:p>
          <a:p>
            <a:pPr lvl="1"/>
            <a:r>
              <a:rPr lang="en-US" dirty="0">
                <a:hlinkClick r:id="rId2"/>
              </a:rPr>
              <a:t>Updating the CFC campus-community food system map</a:t>
            </a:r>
            <a:endParaRPr lang="en-US" dirty="0"/>
          </a:p>
          <a:p>
            <a:pPr lvl="1"/>
            <a:r>
              <a:rPr lang="en-US" dirty="0"/>
              <a:t>Developing an action plan to improve the campus-community food system at Concordia</a:t>
            </a:r>
          </a:p>
          <a:p>
            <a:pPr lvl="1"/>
            <a:r>
              <a:rPr lang="en-US" dirty="0"/>
              <a:t>Encouraging the development of a just, secure, sovereign food system at Concordia and beyond</a:t>
            </a:r>
          </a:p>
          <a:p>
            <a:pPr lvl="1"/>
            <a:r>
              <a:rPr lang="en-US" dirty="0"/>
              <a:t>Connecting organizations and forming partnerships</a:t>
            </a:r>
          </a:p>
          <a:p>
            <a:pPr lvl="1"/>
            <a:r>
              <a:rPr lang="en-US" dirty="0"/>
              <a:t>Getting organizations to recognize their work as part of a system (moving past silo thinking)</a:t>
            </a:r>
          </a:p>
          <a:p>
            <a:pPr lvl="1"/>
            <a:r>
              <a:rPr lang="en-US" dirty="0"/>
              <a:t>Creating campus-community connections</a:t>
            </a:r>
          </a:p>
          <a:p>
            <a:pPr lvl="1"/>
            <a:r>
              <a:rPr lang="en-US" dirty="0"/>
              <a:t>Participate in community-based learning (students and community benefits)</a:t>
            </a:r>
          </a:p>
          <a:p>
            <a:pPr lvl="1"/>
            <a:r>
              <a:rPr lang="en-US" dirty="0"/>
              <a:t>Organizations can learn more about their internal processes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1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assigned to a group of 2 or 3</a:t>
            </a:r>
          </a:p>
          <a:p>
            <a:r>
              <a:rPr lang="en-US" dirty="0"/>
              <a:t>Your group of 2 will be assigned to an organizational category (production, processing, distribution, waste management</a:t>
            </a:r>
            <a:r>
              <a:rPr lang="en-US"/>
              <a:t>, support).</a:t>
            </a:r>
            <a:endParaRPr lang="en-US" dirty="0"/>
          </a:p>
          <a:p>
            <a:r>
              <a:rPr lang="en-US" dirty="0"/>
              <a:t>Your group will interview the campus-community food organizations</a:t>
            </a:r>
          </a:p>
          <a:p>
            <a:pPr lvl="1"/>
            <a:r>
              <a:rPr lang="en-US" dirty="0"/>
              <a:t>One will map the practices of the organization in the food system</a:t>
            </a:r>
          </a:p>
          <a:p>
            <a:pPr lvl="1"/>
            <a:r>
              <a:rPr lang="en-US" dirty="0"/>
              <a:t>One will map the needs and assets of the community food organizations</a:t>
            </a:r>
          </a:p>
          <a:p>
            <a:r>
              <a:rPr lang="en-US" dirty="0"/>
              <a:t>I provided the questionnaire and mapping template for you all</a:t>
            </a:r>
          </a:p>
        </p:txBody>
      </p:sp>
    </p:spTree>
    <p:extLst>
      <p:ext uri="{BB962C8B-B14F-4D97-AF65-F5344CB8AC3E}">
        <p14:creationId xmlns:p14="http://schemas.microsoft.com/office/powerpoint/2010/main" val="157183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5B49-BC1C-419C-AAB1-DC2A33296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CD2FB-5F93-4C00-94E6-45AE98AED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September 28 – Set groups and specific research tasks, and timeline for work. Make sure questions are appropriate for your group.</a:t>
            </a:r>
          </a:p>
          <a:p>
            <a:r>
              <a:rPr lang="en-CA" dirty="0"/>
              <a:t>October 5 – Contact groups to set up interview. Make sure questions are appropriate for each group. Send group questions. </a:t>
            </a:r>
          </a:p>
          <a:p>
            <a:r>
              <a:rPr lang="en-CA" dirty="0"/>
              <a:t>October 19 – Interview organizations </a:t>
            </a:r>
          </a:p>
          <a:p>
            <a:r>
              <a:rPr lang="en-CA" dirty="0"/>
              <a:t>October 26 – Interview organizations</a:t>
            </a:r>
          </a:p>
          <a:p>
            <a:r>
              <a:rPr lang="en-CA" dirty="0"/>
              <a:t>November 2 – Present findings in class. </a:t>
            </a:r>
          </a:p>
          <a:p>
            <a:r>
              <a:rPr lang="en-CA" dirty="0"/>
              <a:t>November 9 – Submit report</a:t>
            </a:r>
          </a:p>
          <a:p>
            <a:r>
              <a:rPr lang="en-CA" dirty="0"/>
              <a:t>November 9 – Share report with groups for approval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312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0E40-99CF-E234-1312-C16442979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Groups and Template for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5409-FB18-B3DC-B055-E232DC1D5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Here is a link to the interview questions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Here is a link to the campus-community food system map template.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Here is a link to the needs and assets map template.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022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348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Social Economy and Sustainable Futures</vt:lpstr>
      <vt:lpstr>We will Co-Create Conditions for a Sustainable Food System in Lachine</vt:lpstr>
      <vt:lpstr>Expectations</vt:lpstr>
      <vt:lpstr>Project Timeline</vt:lpstr>
      <vt:lpstr>Questions for Groups and Template for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29</cp:revision>
  <dcterms:created xsi:type="dcterms:W3CDTF">2019-07-10T05:21:33Z</dcterms:created>
  <dcterms:modified xsi:type="dcterms:W3CDTF">2023-11-03T18:46:39Z</dcterms:modified>
</cp:coreProperties>
</file>