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5"/>
  </p:normalViewPr>
  <p:slideViewPr>
    <p:cSldViewPr snapToGrid="0">
      <p:cViewPr varScale="1">
        <p:scale>
          <a:sx n="101" d="100"/>
          <a:sy n="101" d="100"/>
        </p:scale>
        <p:origin x="8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ED765-A3AD-837E-38C1-7980A04F6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E61F21-A4B8-E216-60D6-97712EB90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0C892-27B1-1043-2447-F33671968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0155-B5FE-384A-A17E-237C11589760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F18D2-54AD-23E7-52B2-70CCC23C4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522C1-05CB-C2C2-3C8A-826B8C1B4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AE99-5CB9-1044-AC32-65ADB16A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190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96867-6C86-5598-7591-1152622CC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6FC365-9FD5-8E02-68F9-0C5C4C91CC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A2C47-A44D-9B36-F662-3F1D403EB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0155-B5FE-384A-A17E-237C11589760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C7E1-1349-0865-D0F6-6B8D4F142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7FA27-A25E-9241-E1D3-523437591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AE99-5CB9-1044-AC32-65ADB16A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87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14E28-B030-308D-9A54-F6F9161BFB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7C42D5-8590-F12A-4F0F-40E56CFFB7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39EC34-2E1F-1E9C-9CDB-7399D4DD8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0155-B5FE-384A-A17E-237C11589760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5E81B-6B35-2944-32A0-A7676CFD3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50BE6-4AB4-AE55-7FCB-A2D797356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AE99-5CB9-1044-AC32-65ADB16A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147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5BDD6-239A-9180-85C1-D286B6D1B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B65C8-0C03-132F-8B14-2D6F615D5C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05BE1-0797-F520-890C-21A1D92A8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0155-B5FE-384A-A17E-237C11589760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B529F-EC98-72AB-DC88-6D2259E39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AD96B-19AC-E333-E419-678E4CA17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AE99-5CB9-1044-AC32-65ADB16A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921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0BCB6-26D2-3650-63C9-8ABEEE83E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B59CD0-0E27-52C7-06BE-DB775E0A6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1E28F-97DE-E5B5-AE48-0A6816834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0155-B5FE-384A-A17E-237C11589760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8B95F-ABF7-7C1E-1265-57C2BB4D0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4F6AF-61B3-DC3F-DA55-516FCE4B4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AE99-5CB9-1044-AC32-65ADB16A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26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3CE9E-C428-8807-3305-39291558D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9C05D-2C75-2080-F03F-7FE01BC6ED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8B0C21-F29B-D86C-4D61-5A9E152A8F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4A27C1-900A-2746-BDFC-80715AC35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0155-B5FE-384A-A17E-237C11589760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F3523-101D-CBB7-E32A-2E1782C60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A440C7-F75E-96D2-2892-7B01498DF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AE99-5CB9-1044-AC32-65ADB16A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94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D9060-93D7-8199-8649-6161D0942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78A559-62A9-C842-73AC-9A8A821FAB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93C66F-0EEA-A91A-0EA2-E8765594F1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9AFC0D-0608-347C-067A-D19F749932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F28B6F-7B86-C53D-3AEE-3CB8B2578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0E4C8C-3761-E07E-9B0D-49FD024B9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0155-B5FE-384A-A17E-237C11589760}" type="datetimeFigureOut">
              <a:rPr lang="en-US" smtClean="0"/>
              <a:t>11/1/23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86F0FF-C9A6-7DB7-5BBE-3F4CD9D01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4E601F-706B-B3BB-2452-ECBB25FE6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AE99-5CB9-1044-AC32-65ADB16A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42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E4A9A-0547-2F8A-60E8-52633CFD5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0D40A6-A899-A576-4656-70264ACF2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0155-B5FE-384A-A17E-237C11589760}" type="datetimeFigureOut">
              <a:rPr lang="en-US" smtClean="0"/>
              <a:t>11/1/23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BF2D15-D34E-3638-4B06-A97D20203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B2C07F-F010-FCFC-47F2-9D822E330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AE99-5CB9-1044-AC32-65ADB16A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243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B8110F2-4477-7C39-6CBC-D01F1F2A6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0155-B5FE-384A-A17E-237C11589760}" type="datetimeFigureOut">
              <a:rPr lang="en-US" smtClean="0"/>
              <a:t>11/1/23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C7091C-1C68-C876-E974-491C84C33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8ADD0F-5863-30BE-F772-2B861A3D7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AE99-5CB9-1044-AC32-65ADB16A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71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A5752-F359-D4DD-D785-DD42657C4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3A5B3-02B0-3FC2-10B7-10190C831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670A17-7FA1-2365-FF7E-CF5E40659D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843BB5-5A19-AC3F-2A5A-574DE8D53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0155-B5FE-384A-A17E-237C11589760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C40B0F-4F21-0A40-6BBE-203632EA3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0CCEAB-5B43-7810-49D2-FDFB857B5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AE99-5CB9-1044-AC32-65ADB16A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27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EB4BB-AA33-9949-1D5F-D0198283E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BE3BDE-C17D-35E1-1B8E-3BAEAABA14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0F75C6-109F-1232-FD79-BC78C2CBD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EFF49-7C19-BDD5-A214-A9489D99B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A0155-B5FE-384A-A17E-237C11589760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B02021-E72C-7143-DC0C-1A47C74A0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B4993-0F14-0E78-798C-4AAEFD8AE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0AE99-5CB9-1044-AC32-65ADB16A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39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1E47C8-4984-731B-2E5D-0C0E59D7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B7AA55-021B-3188-5556-E0A41573C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4FE13-662A-8A2E-763C-2902AC739A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A0155-B5FE-384A-A17E-237C11589760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6177F-BB17-4D1E-9146-FF0014921D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DDD4F-BF26-2831-9B5D-F432F635D3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0AE99-5CB9-1044-AC32-65ADB16A9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08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7F3F6-5116-4747-12B1-42FA0EA26C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Interactive Activity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4E1B13-2847-CD31-233D-27F6F6FF05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Social/Solidarity Enterprise Development</a:t>
            </a:r>
          </a:p>
        </p:txBody>
      </p:sp>
    </p:spTree>
    <p:extLst>
      <p:ext uri="{BB962C8B-B14F-4D97-AF65-F5344CB8AC3E}">
        <p14:creationId xmlns:p14="http://schemas.microsoft.com/office/powerpoint/2010/main" val="2512429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CE1590-1461-2EFF-C94A-1839E054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Instructions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3A6AD-6D3F-CA25-A2D8-E97A34280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6118214"/>
          </a:xfrm>
        </p:spPr>
        <p:txBody>
          <a:bodyPr anchor="ctr">
            <a:normAutofit fontScale="55000" lnSpcReduction="20000"/>
          </a:bodyPr>
          <a:lstStyle/>
          <a:p>
            <a:r>
              <a:rPr lang="en-US" dirty="0"/>
              <a:t>Get into small (2 or 3 people) groups to form a fictitious social economy organization.</a:t>
            </a:r>
          </a:p>
          <a:p>
            <a:r>
              <a:rPr lang="en-US" dirty="0"/>
              <a:t>Identify a social issue that is not being addressed adequately by private and public sectors. </a:t>
            </a:r>
          </a:p>
          <a:p>
            <a:r>
              <a:rPr lang="en-US" dirty="0"/>
              <a:t>Choose a type of social economy organization that could best address the social issue. Why is this form the best? </a:t>
            </a:r>
          </a:p>
          <a:p>
            <a:r>
              <a:rPr lang="en-US" dirty="0"/>
              <a:t>Come up with a vision (outcome), mission (way to achieve the outcome), and set of values that will guide your organization.</a:t>
            </a:r>
          </a:p>
          <a:p>
            <a:r>
              <a:rPr lang="en-US" dirty="0"/>
              <a:t>Value proposition – what goods and/or services will your </a:t>
            </a:r>
            <a:r>
              <a:rPr lang="en-US"/>
              <a:t>organization provide?</a:t>
            </a:r>
            <a:endParaRPr lang="en-US" dirty="0"/>
          </a:p>
          <a:p>
            <a:r>
              <a:rPr lang="en-US" dirty="0"/>
              <a:t>Think of an ideal governance structure for your organization</a:t>
            </a:r>
          </a:p>
          <a:p>
            <a:pPr lvl="1"/>
            <a:r>
              <a:rPr lang="en-US" dirty="0"/>
              <a:t>Membership (representation)</a:t>
            </a:r>
          </a:p>
          <a:p>
            <a:pPr lvl="1"/>
            <a:r>
              <a:rPr lang="en-US" dirty="0" err="1"/>
              <a:t>BoD</a:t>
            </a:r>
            <a:endParaRPr lang="en-US" dirty="0"/>
          </a:p>
          <a:p>
            <a:pPr lvl="1"/>
            <a:r>
              <a:rPr lang="en-US" dirty="0"/>
              <a:t>Managers</a:t>
            </a:r>
          </a:p>
          <a:p>
            <a:pPr lvl="1"/>
            <a:r>
              <a:rPr lang="en-US" dirty="0"/>
              <a:t>Other stakeholders</a:t>
            </a:r>
          </a:p>
          <a:p>
            <a:r>
              <a:rPr lang="en-US" dirty="0"/>
              <a:t>Financial structure</a:t>
            </a:r>
          </a:p>
          <a:p>
            <a:pPr lvl="1"/>
            <a:r>
              <a:rPr lang="en-US" dirty="0"/>
              <a:t>Where will you get financing?</a:t>
            </a:r>
          </a:p>
          <a:p>
            <a:pPr lvl="1"/>
            <a:r>
              <a:rPr lang="en-US" dirty="0"/>
              <a:t>What are your expected revenues, expenses and start up costs?</a:t>
            </a:r>
          </a:p>
          <a:p>
            <a:pPr lvl="1"/>
            <a:r>
              <a:rPr lang="en-US" dirty="0"/>
              <a:t>What is your break even point?</a:t>
            </a:r>
          </a:p>
          <a:p>
            <a:pPr lvl="2"/>
            <a:r>
              <a:rPr lang="en-US" dirty="0"/>
              <a:t>Start-up</a:t>
            </a:r>
          </a:p>
          <a:p>
            <a:pPr lvl="2"/>
            <a:r>
              <a:rPr lang="en-US" dirty="0"/>
              <a:t>Long-term</a:t>
            </a:r>
          </a:p>
          <a:p>
            <a:pPr lvl="2"/>
            <a:r>
              <a:rPr lang="en-US" dirty="0"/>
              <a:t>Short-term</a:t>
            </a:r>
          </a:p>
          <a:p>
            <a:r>
              <a:rPr lang="en-US" dirty="0" err="1"/>
              <a:t>Labour</a:t>
            </a:r>
            <a:endParaRPr lang="en-US" dirty="0"/>
          </a:p>
          <a:p>
            <a:pPr lvl="1"/>
            <a:r>
              <a:rPr lang="en-US" dirty="0"/>
              <a:t>Paid </a:t>
            </a:r>
          </a:p>
          <a:p>
            <a:pPr lvl="1"/>
            <a:r>
              <a:rPr lang="en-US" dirty="0"/>
              <a:t>Volunteer</a:t>
            </a:r>
          </a:p>
          <a:p>
            <a:pPr lvl="1"/>
            <a:r>
              <a:rPr lang="en-US" dirty="0"/>
              <a:t>In-kind</a:t>
            </a:r>
          </a:p>
          <a:p>
            <a:pPr lvl="1"/>
            <a:r>
              <a:rPr lang="en-US" dirty="0"/>
              <a:t>Reciprocal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94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CE1590-1461-2EFF-C94A-1839E054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Instructions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3A6AD-6D3F-CA25-A2D8-E97A34280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611821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Looking Critically at Your Organization</a:t>
            </a:r>
          </a:p>
          <a:p>
            <a:pPr>
              <a:buFontTx/>
              <a:buChar char="-"/>
            </a:pPr>
            <a:r>
              <a:rPr lang="en-US" sz="2000" dirty="0"/>
              <a:t>Will you have ‘surplus’? If so, how will it be allocated? </a:t>
            </a:r>
          </a:p>
          <a:p>
            <a:pPr>
              <a:buFontTx/>
              <a:buChar char="-"/>
            </a:pPr>
            <a:r>
              <a:rPr lang="en-US" sz="2000" dirty="0"/>
              <a:t>What are some weaknesses in your governance, </a:t>
            </a:r>
            <a:r>
              <a:rPr lang="en-US" sz="2000" dirty="0" err="1"/>
              <a:t>labour</a:t>
            </a:r>
            <a:r>
              <a:rPr lang="en-US" sz="2000" dirty="0"/>
              <a:t>, finance and incorporated structures? </a:t>
            </a:r>
          </a:p>
          <a:p>
            <a:pPr>
              <a:buFontTx/>
              <a:buChar char="-"/>
            </a:pPr>
            <a:r>
              <a:rPr lang="en-US" sz="2000" dirty="0"/>
              <a:t>What are some contradictions between your governance, </a:t>
            </a:r>
            <a:r>
              <a:rPr lang="en-US" sz="2000" dirty="0" err="1"/>
              <a:t>labour</a:t>
            </a:r>
            <a:r>
              <a:rPr lang="en-US" sz="2000" dirty="0"/>
              <a:t>, finance and incorporated structures and your mission and values?</a:t>
            </a:r>
          </a:p>
          <a:p>
            <a:pPr>
              <a:buFontTx/>
              <a:buChar char="-"/>
            </a:pPr>
            <a:r>
              <a:rPr lang="en-US" sz="2000" dirty="0"/>
              <a:t>What kind of negative externalities (social, economic, environmental) can be caused by your organization? How do you plan to mitigate these external costs?  </a:t>
            </a:r>
          </a:p>
          <a:p>
            <a:pPr>
              <a:buFontTx/>
              <a:buChar char="-"/>
            </a:pPr>
            <a:r>
              <a:rPr lang="en-US" sz="2000" dirty="0"/>
              <a:t>Who holds power in the organization? Does this affect the proper functioning of the organization? Does it affect the potential to achieve the mission of the organization? 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107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CE1590-1461-2EFF-C94A-1839E054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Instructions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3A6AD-6D3F-CA25-A2D8-E97A34280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611821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/>
              <a:t>Perform a SWOT Analysis of Your Organization</a:t>
            </a:r>
          </a:p>
          <a:p>
            <a:pPr>
              <a:buFontTx/>
              <a:buChar char="-"/>
            </a:pPr>
            <a:r>
              <a:rPr lang="en-US" dirty="0"/>
              <a:t>Strengths</a:t>
            </a:r>
          </a:p>
          <a:p>
            <a:pPr>
              <a:buFontTx/>
              <a:buChar char="-"/>
            </a:pPr>
            <a:r>
              <a:rPr lang="en-US" dirty="0"/>
              <a:t>Weaknesses</a:t>
            </a:r>
          </a:p>
          <a:p>
            <a:pPr>
              <a:buFontTx/>
              <a:buChar char="-"/>
            </a:pPr>
            <a:r>
              <a:rPr lang="en-US" dirty="0"/>
              <a:t>Opportunities</a:t>
            </a:r>
          </a:p>
          <a:p>
            <a:pPr>
              <a:buFontTx/>
              <a:buChar char="-"/>
            </a:pPr>
            <a:r>
              <a:rPr lang="en-US" dirty="0"/>
              <a:t>Threats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170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283</Words>
  <Application>Microsoft Macintosh PowerPoint</Application>
  <PresentationFormat>Widescreen</PresentationFormat>
  <Paragraphs>38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Interactive Activity</vt:lpstr>
      <vt:lpstr>Instructions</vt:lpstr>
      <vt:lpstr>Instructions</vt:lpstr>
      <vt:lpstr>Instructions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Interactive Activity</dc:title>
  <dc:creator>Erik Chevrier</dc:creator>
  <cp:lastModifiedBy>Erik Chevrier</cp:lastModifiedBy>
  <cp:revision>6</cp:revision>
  <dcterms:created xsi:type="dcterms:W3CDTF">2023-02-12T01:28:08Z</dcterms:created>
  <dcterms:modified xsi:type="dcterms:W3CDTF">2023-11-02T01:19:38Z</dcterms:modified>
</cp:coreProperties>
</file>