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6" r:id="rId3"/>
    <p:sldId id="377" r:id="rId4"/>
    <p:sldId id="370" r:id="rId5"/>
    <p:sldId id="369" r:id="rId6"/>
    <p:sldId id="380" r:id="rId7"/>
    <p:sldId id="381" r:id="rId8"/>
    <p:sldId id="382" r:id="rId9"/>
    <p:sldId id="383" r:id="rId10"/>
    <p:sldId id="3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8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2024-01-22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is.agr.gc.ca/cansis/nsdb/climate/hardiness/plant_poster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Urban Agriculture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</a:t>
            </a:r>
            <a:r>
              <a:rPr lang="en-CA" dirty="0" err="1"/>
              <a:t>Chevrier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ACA0-99C1-C244-9186-D55DAEE7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FC68-9EB6-1D42-AE9B-42C222C98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Have a great day!</a:t>
            </a:r>
          </a:p>
        </p:txBody>
      </p:sp>
    </p:spTree>
    <p:extLst>
      <p:ext uri="{BB962C8B-B14F-4D97-AF65-F5344CB8AC3E}">
        <p14:creationId xmlns:p14="http://schemas.microsoft.com/office/powerpoint/2010/main" val="35542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DD9-BF0C-4101-A605-8191950A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back the Economy </a:t>
            </a:r>
            <a:br>
              <a:rPr lang="en-US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871B2-43AB-4F5C-B397-B1C43F612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62" y="1846263"/>
            <a:ext cx="8086001" cy="4022725"/>
          </a:xfrm>
        </p:spPr>
      </p:pic>
    </p:spTree>
    <p:extLst>
      <p:ext uri="{BB962C8B-B14F-4D97-AF65-F5344CB8AC3E}">
        <p14:creationId xmlns:p14="http://schemas.microsoft.com/office/powerpoint/2010/main" val="21038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F54C96-590A-4FD0-B687-510C651B980A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792681"/>
          <a:ext cx="10905067" cy="4751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8013">
                  <a:extLst>
                    <a:ext uri="{9D8B030D-6E8A-4147-A177-3AD203B41FA5}">
                      <a16:colId xmlns:a16="http://schemas.microsoft.com/office/drawing/2014/main" val="2235564002"/>
                    </a:ext>
                  </a:extLst>
                </a:gridCol>
                <a:gridCol w="2101951">
                  <a:extLst>
                    <a:ext uri="{9D8B030D-6E8A-4147-A177-3AD203B41FA5}">
                      <a16:colId xmlns:a16="http://schemas.microsoft.com/office/drawing/2014/main" val="2780165252"/>
                    </a:ext>
                  </a:extLst>
                </a:gridCol>
                <a:gridCol w="2642337">
                  <a:extLst>
                    <a:ext uri="{9D8B030D-6E8A-4147-A177-3AD203B41FA5}">
                      <a16:colId xmlns:a16="http://schemas.microsoft.com/office/drawing/2014/main" val="288775186"/>
                    </a:ext>
                  </a:extLst>
                </a:gridCol>
                <a:gridCol w="2446824">
                  <a:extLst>
                    <a:ext uri="{9D8B030D-6E8A-4147-A177-3AD203B41FA5}">
                      <a16:colId xmlns:a16="http://schemas.microsoft.com/office/drawing/2014/main" val="1300924496"/>
                    </a:ext>
                  </a:extLst>
                </a:gridCol>
                <a:gridCol w="1565942">
                  <a:extLst>
                    <a:ext uri="{9D8B030D-6E8A-4147-A177-3AD203B41FA5}">
                      <a16:colId xmlns:a16="http://schemas.microsoft.com/office/drawing/2014/main" val="849083271"/>
                    </a:ext>
                  </a:extLst>
                </a:gridCol>
              </a:tblGrid>
              <a:tr h="3678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Mapping Community Food Systems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0028" marR="10028" marT="10028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8015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PRODUCTION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 PROCESSING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DISTRIBUTION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WASTE MANAGEMENT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SUPPORT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514108410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Food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Cook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Market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Compost - Soil Building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Funding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98107938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Tools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Prepare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Redistribution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Water saving - Irrigation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Space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241723913"/>
                  </a:ext>
                </a:extLst>
              </a:tr>
              <a:tr h="56657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Knowledge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Ferment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Reciprocity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Seed Saving - Seed Sewing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Labour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89971759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Social Capital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Preserve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Self/community provisioning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Re-purpose food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68492397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Transform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66978927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Freeze/store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34840240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Dehydrate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955862912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Can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429472200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570296804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969010604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150672667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218399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87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CE27C5-B74E-43E6-BD51-AE7ED81F17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1" y="905933"/>
            <a:ext cx="6545101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7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37E9-9A54-44B5-8824-F5971F9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Autofit/>
          </a:bodyPr>
          <a:lstStyle/>
          <a:p>
            <a:r>
              <a:rPr lang="en-US" dirty="0"/>
              <a:t>From Sustainability to Food Sovereignty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6CA63-8EB2-4454-BC76-66E26A31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4790" y="1759975"/>
            <a:ext cx="3703320" cy="7362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Triple Bottom Line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993A81-540F-45FC-9784-70C16581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2232" y="1759975"/>
            <a:ext cx="3703320" cy="7362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Nested Model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EFBDA24-89E0-44EF-A006-A084E34A7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08" y="2772103"/>
            <a:ext cx="3371988" cy="3114192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B02CC1D-AE03-8233-6A81-879211D8B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0" y="2463193"/>
            <a:ext cx="3834961" cy="376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958486-4833-2A31-E6A9-08C4FFBC1BEE}"/>
              </a:ext>
            </a:extLst>
          </p:cNvPr>
          <p:cNvSpPr txBox="1"/>
          <p:nvPr/>
        </p:nvSpPr>
        <p:spPr>
          <a:xfrm>
            <a:off x="8857894" y="2001528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Doughnut Model</a:t>
            </a:r>
          </a:p>
        </p:txBody>
      </p:sp>
      <p:pic>
        <p:nvPicPr>
          <p:cNvPr id="3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40CA56A-FBB3-E670-71C9-8755B7B31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6" y="2788424"/>
            <a:ext cx="3990438" cy="32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3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4504-DE38-156F-2248-EF4C93A7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Plant Hardiness Zones</a:t>
            </a:r>
            <a:endParaRPr lang="en-US" dirty="0"/>
          </a:p>
        </p:txBody>
      </p:sp>
      <p:pic>
        <p:nvPicPr>
          <p:cNvPr id="9" name="Content Placeholder 8" descr="A map of the united states&#10;&#10;Description automatically generated">
            <a:extLst>
              <a:ext uri="{FF2B5EF4-FFF2-40B4-BE49-F238E27FC236}">
                <a16:creationId xmlns:a16="http://schemas.microsoft.com/office/drawing/2014/main" id="{EDCBDCE6-6460-EE10-D56F-15384ACCB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09" y="1846263"/>
            <a:ext cx="6947308" cy="4022725"/>
          </a:xfrm>
        </p:spPr>
      </p:pic>
    </p:spTree>
    <p:extLst>
      <p:ext uri="{BB962C8B-B14F-4D97-AF65-F5344CB8AC3E}">
        <p14:creationId xmlns:p14="http://schemas.microsoft.com/office/powerpoint/2010/main" val="1919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E9FB6B9-7E34-B302-B73F-B80979B59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705" y="905933"/>
            <a:ext cx="8128593" cy="5039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71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E37506C-1882-448E-9DB3-3B136B63A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b="5220"/>
          <a:stretch/>
        </p:blipFill>
        <p:spPr bwMode="auto">
          <a:xfrm>
            <a:off x="943356" y="1445388"/>
            <a:ext cx="10337292" cy="396081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794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389F763-1DDE-78F7-3AC5-1FBA1BB68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4505"/>
          <a:stretch/>
        </p:blipFill>
        <p:spPr bwMode="auto">
          <a:xfrm>
            <a:off x="2079836" y="905933"/>
            <a:ext cx="8064331" cy="503972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19445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152</Words>
  <Application>Microsoft Macintosh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Avenir Black</vt:lpstr>
      <vt:lpstr>Avenir Next</vt:lpstr>
      <vt:lpstr>Calibri</vt:lpstr>
      <vt:lpstr>Calibri Light</vt:lpstr>
      <vt:lpstr>Helvetica</vt:lpstr>
      <vt:lpstr>Retrospect</vt:lpstr>
      <vt:lpstr>Urban Agriculture</vt:lpstr>
      <vt:lpstr>Take back the Economy  Gibson-Graham, J.K., Cameron, J., Healy, S. (2013) Take Back the Economy: An Ethical Guide for Transforming Communities, University of Minnesota Press </vt:lpstr>
      <vt:lpstr>PowerPoint Presentation</vt:lpstr>
      <vt:lpstr>PowerPoint Presentation</vt:lpstr>
      <vt:lpstr>From Sustainability to Food Sovereignty</vt:lpstr>
      <vt:lpstr>Plant Hardiness Zones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Agriculture</dc:title>
  <dc:creator>Erik Chevrier</dc:creator>
  <cp:lastModifiedBy>Erik Chevrier</cp:lastModifiedBy>
  <cp:revision>15</cp:revision>
  <dcterms:created xsi:type="dcterms:W3CDTF">2020-09-18T06:53:01Z</dcterms:created>
  <dcterms:modified xsi:type="dcterms:W3CDTF">2024-01-22T16:04:27Z</dcterms:modified>
</cp:coreProperties>
</file>