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2" r:id="rId4"/>
    <p:sldId id="263" r:id="rId5"/>
    <p:sldId id="264" r:id="rId6"/>
    <p:sldId id="260" r:id="rId7"/>
    <p:sldId id="261" r:id="rId8"/>
    <p:sldId id="265" r:id="rId9"/>
    <p:sldId id="268" r:id="rId10"/>
    <p:sldId id="269" r:id="rId11"/>
    <p:sldId id="266" r:id="rId12"/>
    <p:sldId id="271" r:id="rId13"/>
    <p:sldId id="272" r:id="rId14"/>
    <p:sldId id="267" r:id="rId15"/>
    <p:sldId id="273" r:id="rId16"/>
    <p:sldId id="270" r:id="rId17"/>
    <p:sldId id="278" r:id="rId18"/>
    <p:sldId id="274" r:id="rId19"/>
    <p:sldId id="275" r:id="rId20"/>
    <p:sldId id="277" r:id="rId21"/>
    <p:sldId id="276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2024-02-11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Urban Agriculture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Insect game</a:t>
            </a:r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1A10295-A3EB-4196-9FEB-CB8FC39B4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BD65E0-6463-4741-89DA-3C7B9847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480060"/>
            <a:ext cx="5458120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wasp on a leaf&#10;&#10;Description automatically generated">
            <a:extLst>
              <a:ext uri="{FF2B5EF4-FFF2-40B4-BE49-F238E27FC236}">
                <a16:creationId xmlns:a16="http://schemas.microsoft.com/office/drawing/2014/main" id="{B44F8D1A-6F58-B130-230B-797C8C158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1" r="26147" b="1"/>
          <a:stretch/>
        </p:blipFill>
        <p:spPr>
          <a:xfrm>
            <a:off x="643467" y="643467"/>
            <a:ext cx="5130797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2BD86A9-3661-4FA0-A646-051EE7D25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0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bug on a leaf&#10;&#10;Description automatically generated">
            <a:extLst>
              <a:ext uri="{FF2B5EF4-FFF2-40B4-BE49-F238E27FC236}">
                <a16:creationId xmlns:a16="http://schemas.microsoft.com/office/drawing/2014/main" id="{3F5E5F35-B07F-65EE-432E-3FD536EFD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04" b="2"/>
          <a:stretch/>
        </p:blipFill>
        <p:spPr>
          <a:xfrm>
            <a:off x="6412146" y="643467"/>
            <a:ext cx="51419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terpillar on a leaf&#10;&#10;Description automatically generated">
            <a:extLst>
              <a:ext uri="{FF2B5EF4-FFF2-40B4-BE49-F238E27FC236}">
                <a16:creationId xmlns:a16="http://schemas.microsoft.com/office/drawing/2014/main" id="{58129E71-A3E1-AEE4-E174-D908383AD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7" b="166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1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dybug on a leaf&#10;&#10;Description automatically generated">
            <a:extLst>
              <a:ext uri="{FF2B5EF4-FFF2-40B4-BE49-F238E27FC236}">
                <a16:creationId xmlns:a16="http://schemas.microsoft.com/office/drawing/2014/main" id="{0A1F5AF9-2619-61E3-27DE-2B1F2E8B9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5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ug on a green leaf&#10;&#10;Description automatically generated">
            <a:extLst>
              <a:ext uri="{FF2B5EF4-FFF2-40B4-BE49-F238E27FC236}">
                <a16:creationId xmlns:a16="http://schemas.microsoft.com/office/drawing/2014/main" id="{69B1E24A-CEF9-844D-5FFE-674590892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1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close-up of a leaf&#10;&#10;Description automatically generated">
            <a:extLst>
              <a:ext uri="{FF2B5EF4-FFF2-40B4-BE49-F238E27FC236}">
                <a16:creationId xmlns:a16="http://schemas.microsoft.com/office/drawing/2014/main" id="{EC22E9B2-B53A-1E54-7BFA-EFA3241F8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2" r="10455" b="-1"/>
          <a:stretch/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11" name="Picture 10" descr="A black bug on a green leaf&#10;&#10;Description automatically generated">
            <a:extLst>
              <a:ext uri="{FF2B5EF4-FFF2-40B4-BE49-F238E27FC236}">
                <a16:creationId xmlns:a16="http://schemas.microsoft.com/office/drawing/2014/main" id="{7EB6BB68-47BE-F86F-0664-7CE7C90A6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31" b="18038"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9" name="Picture 8" descr="A black bug on a green leaf&#10;&#10;Description automatically generated">
            <a:extLst>
              <a:ext uri="{FF2B5EF4-FFF2-40B4-BE49-F238E27FC236}">
                <a16:creationId xmlns:a16="http://schemas.microsoft.com/office/drawing/2014/main" id="{2CAB7F24-DB26-3C56-E369-EEA0581BAC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527" r="-1" b="30326"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0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orange bug on a green leaf&#10;&#10;Description automatically generated">
            <a:extLst>
              <a:ext uri="{FF2B5EF4-FFF2-40B4-BE49-F238E27FC236}">
                <a16:creationId xmlns:a16="http://schemas.microsoft.com/office/drawing/2014/main" id="{A6CB0916-B2AC-FEAB-5FF4-969CCD32E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2" b="95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3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g on a leaf&#10;&#10;Description automatically generated">
            <a:extLst>
              <a:ext uri="{FF2B5EF4-FFF2-40B4-BE49-F238E27FC236}">
                <a16:creationId xmlns:a16="http://schemas.microsoft.com/office/drawing/2014/main" id="{7FA8BCFC-3C15-B3E4-DAED-1BE5C23BB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189" r="1" b="9264"/>
          <a:stretch/>
        </p:blipFill>
        <p:spPr>
          <a:xfrm>
            <a:off x="20" y="1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6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D1DD97-A400-45CA-AFDD-50D9F3926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221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bug&#10;&#10;Description automatically generated">
            <a:extLst>
              <a:ext uri="{FF2B5EF4-FFF2-40B4-BE49-F238E27FC236}">
                <a16:creationId xmlns:a16="http://schemas.microsoft.com/office/drawing/2014/main" id="{44626E1E-6002-2892-5358-43E47E8AE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9" r="1" b="4661"/>
          <a:stretch/>
        </p:blipFill>
        <p:spPr>
          <a:xfrm>
            <a:off x="6088089" y="3264090"/>
            <a:ext cx="6103911" cy="2957250"/>
          </a:xfrm>
          <a:prstGeom prst="rect">
            <a:avLst/>
          </a:prstGeom>
        </p:spPr>
      </p:pic>
      <p:pic>
        <p:nvPicPr>
          <p:cNvPr id="7" name="Picture 6" descr="A close up of a plant&#10;&#10;Description automatically generated">
            <a:extLst>
              <a:ext uri="{FF2B5EF4-FFF2-40B4-BE49-F238E27FC236}">
                <a16:creationId xmlns:a16="http://schemas.microsoft.com/office/drawing/2014/main" id="{3BD53274-6A9F-3CEA-E3FC-B76B2171F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56"/>
          <a:stretch/>
        </p:blipFill>
        <p:spPr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4A82B4-1788-4161-90CE-D286F79B1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1"/>
            <a:ext cx="3850583" cy="3116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A2A339-30F2-44AF-A8FD-0812F517F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1519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22F31-5339-4C0C-9306-1FB2AAE8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104D45-72E3-4F72-8494-4401DA96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uple of bugs&#10;&#10;Description automatically generated">
            <a:extLst>
              <a:ext uri="{FF2B5EF4-FFF2-40B4-BE49-F238E27FC236}">
                <a16:creationId xmlns:a16="http://schemas.microsoft.com/office/drawing/2014/main" id="{62F81791-DE34-1D24-3D5F-32447BC39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76" b="160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81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pider&#10;&#10;Description automatically generated">
            <a:extLst>
              <a:ext uri="{FF2B5EF4-FFF2-40B4-BE49-F238E27FC236}">
                <a16:creationId xmlns:a16="http://schemas.microsoft.com/office/drawing/2014/main" id="{9F78E9FB-AA2E-C951-49F9-3AEC293D8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4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eetle on a leaf&#10;&#10;Description automatically generated">
            <a:extLst>
              <a:ext uri="{FF2B5EF4-FFF2-40B4-BE49-F238E27FC236}">
                <a16:creationId xmlns:a16="http://schemas.microsoft.com/office/drawing/2014/main" id="{7E49B7A8-81C9-6467-2157-6F0C458A3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1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39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1A10295-A3EB-4196-9FEB-CB8FC39B4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BD65E0-6463-4741-89DA-3C7B9847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480060"/>
            <a:ext cx="5458120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fly&#10;&#10;Description automatically generated">
            <a:extLst>
              <a:ext uri="{FF2B5EF4-FFF2-40B4-BE49-F238E27FC236}">
                <a16:creationId xmlns:a16="http://schemas.microsoft.com/office/drawing/2014/main" id="{24DCA440-1C29-4B0D-CB39-3039207E1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70" r="22980"/>
          <a:stretch/>
        </p:blipFill>
        <p:spPr>
          <a:xfrm>
            <a:off x="643467" y="643467"/>
            <a:ext cx="5130797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2BD86A9-3661-4FA0-A646-051EE7D25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0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white bugs on a green leaf&#10;&#10;Description automatically generated">
            <a:extLst>
              <a:ext uri="{FF2B5EF4-FFF2-40B4-BE49-F238E27FC236}">
                <a16:creationId xmlns:a16="http://schemas.microsoft.com/office/drawing/2014/main" id="{A7C958B2-3F55-E8E6-B197-576A4203C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04" b="2"/>
          <a:stretch/>
        </p:blipFill>
        <p:spPr>
          <a:xfrm>
            <a:off x="6412146" y="643467"/>
            <a:ext cx="51419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67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1A10295-A3EB-4196-9FEB-CB8FC39B4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BD65E0-6463-4741-89DA-3C7B9847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480060"/>
            <a:ext cx="5458120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eaf with a worm on it&#10;&#10;Description automatically generated">
            <a:extLst>
              <a:ext uri="{FF2B5EF4-FFF2-40B4-BE49-F238E27FC236}">
                <a16:creationId xmlns:a16="http://schemas.microsoft.com/office/drawing/2014/main" id="{78FC9975-FDD3-D4EF-6BE8-130B0CCA2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64" r="1" b="9615"/>
          <a:stretch/>
        </p:blipFill>
        <p:spPr>
          <a:xfrm>
            <a:off x="643467" y="643467"/>
            <a:ext cx="5130797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BD86A9-3661-4FA0-A646-051EE7D25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0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eaf&#10;&#10;Description automatically generated">
            <a:extLst>
              <a:ext uri="{FF2B5EF4-FFF2-40B4-BE49-F238E27FC236}">
                <a16:creationId xmlns:a16="http://schemas.microsoft.com/office/drawing/2014/main" id="{2A204459-577C-91C2-75D7-A8FD0114D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40" r="20226" b="1"/>
          <a:stretch/>
        </p:blipFill>
        <p:spPr>
          <a:xfrm>
            <a:off x="6412146" y="643467"/>
            <a:ext cx="51419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6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bugs on a leaf&#10;&#10;Description automatically generated">
            <a:extLst>
              <a:ext uri="{FF2B5EF4-FFF2-40B4-BE49-F238E27FC236}">
                <a16:creationId xmlns:a16="http://schemas.microsoft.com/office/drawing/2014/main" id="{6F3E6ABE-9A76-F04A-0E3D-63E237586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146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0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green bug&#10;&#10;Description automatically generated">
            <a:extLst>
              <a:ext uri="{FF2B5EF4-FFF2-40B4-BE49-F238E27FC236}">
                <a16:creationId xmlns:a16="http://schemas.microsoft.com/office/drawing/2014/main" id="{C5CA0528-F44E-188A-3B01-8343BE1F7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0" b="38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5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leaf with many small insects on it&#10;&#10;Description automatically generated">
            <a:extLst>
              <a:ext uri="{FF2B5EF4-FFF2-40B4-BE49-F238E27FC236}">
                <a16:creationId xmlns:a16="http://schemas.microsoft.com/office/drawing/2014/main" id="{5C61D0C2-1B84-B61D-4C3B-CAD5B2C30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6542"/>
          <a:stretch/>
        </p:blipFill>
        <p:spPr>
          <a:xfrm>
            <a:off x="641276" y="557186"/>
            <a:ext cx="4013020" cy="2228759"/>
          </a:xfrm>
          <a:prstGeom prst="rect">
            <a:avLst/>
          </a:prstGeom>
        </p:spPr>
      </p:pic>
      <p:pic>
        <p:nvPicPr>
          <p:cNvPr id="3" name="Picture 2" descr="A group of small insects on a plant&#10;&#10;Description automatically generated">
            <a:extLst>
              <a:ext uri="{FF2B5EF4-FFF2-40B4-BE49-F238E27FC236}">
                <a16:creationId xmlns:a16="http://schemas.microsoft.com/office/drawing/2014/main" id="{260771D3-5829-8279-C66E-D34C78BBD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63" r="4599" b="-3"/>
          <a:stretch/>
        </p:blipFill>
        <p:spPr>
          <a:xfrm>
            <a:off x="643467" y="2957665"/>
            <a:ext cx="4010830" cy="3343135"/>
          </a:xfrm>
          <a:prstGeom prst="rect">
            <a:avLst/>
          </a:prstGeom>
        </p:spPr>
      </p:pic>
      <p:pic>
        <p:nvPicPr>
          <p:cNvPr id="9" name="Picture 8" descr="A person holding a leaf&#10;&#10;Description automatically generated">
            <a:extLst>
              <a:ext uri="{FF2B5EF4-FFF2-40B4-BE49-F238E27FC236}">
                <a16:creationId xmlns:a16="http://schemas.microsoft.com/office/drawing/2014/main" id="{CC3C8156-D5AE-F6D9-48BC-4F7C4FDB4D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16" r="9401" b="1"/>
          <a:stretch/>
        </p:blipFill>
        <p:spPr>
          <a:xfrm>
            <a:off x="4846823" y="557189"/>
            <a:ext cx="6701710" cy="57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4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ug&#10;&#10;Description automatically generated">
            <a:extLst>
              <a:ext uri="{FF2B5EF4-FFF2-40B4-BE49-F238E27FC236}">
                <a16:creationId xmlns:a16="http://schemas.microsoft.com/office/drawing/2014/main" id="{D2D9955F-4E50-823A-4CDE-F936F10F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2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g on a leaf&#10;&#10;Description automatically generated">
            <a:extLst>
              <a:ext uri="{FF2B5EF4-FFF2-40B4-BE49-F238E27FC236}">
                <a16:creationId xmlns:a16="http://schemas.microsoft.com/office/drawing/2014/main" id="{31DE204A-7373-99B3-3CFE-8F606D234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2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ack ant&#10;&#10;Description automatically generated">
            <a:extLst>
              <a:ext uri="{FF2B5EF4-FFF2-40B4-BE49-F238E27FC236}">
                <a16:creationId xmlns:a16="http://schemas.microsoft.com/office/drawing/2014/main" id="{5C8BA591-5E9F-1797-D01E-1E71FA50D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0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ants on a plant&#10;&#10;Description automatically generated">
            <a:extLst>
              <a:ext uri="{FF2B5EF4-FFF2-40B4-BE49-F238E27FC236}">
                <a16:creationId xmlns:a16="http://schemas.microsoft.com/office/drawing/2014/main" id="{B07386A4-A9CC-8992-F51A-D53B4A2C0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06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Picture 4" descr="A group of ants on a green stem&#10;&#10;Description automatically generated">
            <a:extLst>
              <a:ext uri="{FF2B5EF4-FFF2-40B4-BE49-F238E27FC236}">
                <a16:creationId xmlns:a16="http://schemas.microsoft.com/office/drawing/2014/main" id="{34C2B0D1-2CC0-10C8-5B33-57C5E8526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5" r="17999" b="-2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663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2751</TotalTime>
  <Words>4</Words>
  <Application>Microsoft Macintosh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Retrospect</vt:lpstr>
      <vt:lpstr>Urban Agriculture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254</cp:revision>
  <cp:lastPrinted>2017-07-26T18:23:54Z</cp:lastPrinted>
  <dcterms:created xsi:type="dcterms:W3CDTF">2016-01-27T06:10:50Z</dcterms:created>
  <dcterms:modified xsi:type="dcterms:W3CDTF">2024-02-12T03:28:01Z</dcterms:modified>
</cp:coreProperties>
</file>