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0" autoAdjust="0"/>
    <p:restoredTop sz="94684" autoAdjust="0"/>
  </p:normalViewPr>
  <p:slideViewPr>
    <p:cSldViewPr snapToGrid="0">
      <p:cViewPr varScale="1">
        <p:scale>
          <a:sx n="106" d="100"/>
          <a:sy n="106" d="100"/>
        </p:scale>
        <p:origin x="6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2024-03-24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ikchevrier.c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manac.com/plant-ph" TargetMode="External"/><Relationship Id="rId2" Type="http://schemas.openxmlformats.org/officeDocument/2006/relationships/hyperlink" Target="https://www.theseedcollection.com.au/blog/a-beginners-guide-to-vegetable-plant-famili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Urban Agriculture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Annual Plants</a:t>
            </a:r>
          </a:p>
          <a:p>
            <a:r>
              <a:rPr lang="en-CA" dirty="0">
                <a:hlinkClick r:id="rId2"/>
              </a:rPr>
              <a:t>www.erikchevrier.ca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7B44-3C9D-9E84-C0AB-C87906A9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40428-EBCF-139F-DEBE-4699C147D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Choose (a) Plant(s)</a:t>
            </a:r>
          </a:p>
          <a:p>
            <a:endParaRPr lang="en-US" dirty="0"/>
          </a:p>
          <a:p>
            <a:r>
              <a:rPr lang="en-US" dirty="0"/>
              <a:t>How does your plant grow?</a:t>
            </a:r>
          </a:p>
          <a:p>
            <a:r>
              <a:rPr lang="en-US" dirty="0"/>
              <a:t>How do you seed your plant?</a:t>
            </a:r>
          </a:p>
          <a:p>
            <a:r>
              <a:rPr lang="en-US" dirty="0"/>
              <a:t>What do you need to do to maintain your plant? Do you need a structure? </a:t>
            </a:r>
          </a:p>
          <a:p>
            <a:r>
              <a:rPr lang="en-US" dirty="0"/>
              <a:t>How can you make your plant thrive? </a:t>
            </a:r>
          </a:p>
          <a:p>
            <a:r>
              <a:rPr lang="en-US" dirty="0"/>
              <a:t>When do you harvest your plant? </a:t>
            </a:r>
          </a:p>
          <a:p>
            <a:r>
              <a:rPr lang="en-US" dirty="0"/>
              <a:t>How can you save seeds from your plant?</a:t>
            </a:r>
          </a:p>
          <a:p>
            <a:r>
              <a:rPr lang="en-US" dirty="0">
                <a:hlinkClick r:id="rId2"/>
              </a:rPr>
              <a:t>What plant family is it from? </a:t>
            </a:r>
            <a:r>
              <a:rPr lang="en-US" dirty="0"/>
              <a:t>What is particular about that plant family?</a:t>
            </a:r>
          </a:p>
          <a:p>
            <a:r>
              <a:rPr lang="en-US" dirty="0"/>
              <a:t>What kind of soil does it need? </a:t>
            </a:r>
            <a:r>
              <a:rPr lang="en-US" dirty="0">
                <a:hlinkClick r:id="rId3"/>
              </a:rPr>
              <a:t>PH?</a:t>
            </a:r>
            <a:r>
              <a:rPr lang="en-US" dirty="0"/>
              <a:t> Nutrients? </a:t>
            </a:r>
          </a:p>
          <a:p>
            <a:r>
              <a:rPr lang="en-US" dirty="0"/>
              <a:t>How can you eat/transform your plant?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513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109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Urban Agriculture</vt:lpstr>
      <vt:lpstr>Plant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Agriculture</dc:title>
  <dc:creator>Erik Chevrier</dc:creator>
  <cp:lastModifiedBy>Erik Chevrier</cp:lastModifiedBy>
  <cp:revision>15</cp:revision>
  <dcterms:created xsi:type="dcterms:W3CDTF">2020-11-27T10:06:45Z</dcterms:created>
  <dcterms:modified xsi:type="dcterms:W3CDTF">2024-03-25T01:49:10Z</dcterms:modified>
</cp:coreProperties>
</file>