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90" autoAdjust="0"/>
    <p:restoredTop sz="94665" autoAdjust="0"/>
  </p:normalViewPr>
  <p:slideViewPr>
    <p:cSldViewPr snapToGrid="0">
      <p:cViewPr varScale="1">
        <p:scale>
          <a:sx n="107" d="100"/>
          <a:sy n="107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924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523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998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327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1957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40644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2136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694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3937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35219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2386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21842BA-7EFE-4E94-BF70-CCD5482705EF}" type="datetimeFigureOut">
              <a:rPr lang="en-CA" smtClean="0"/>
              <a:t>2024-03-05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2E8C5B3-70D6-4FAB-BB21-E17DB9DB3569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282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Urban Agriculture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Community-Campus Engagement</a:t>
            </a:r>
          </a:p>
          <a:p>
            <a:r>
              <a:rPr lang="en-CA" dirty="0"/>
              <a:t>www.erikchevrier.ca</a:t>
            </a:r>
          </a:p>
        </p:txBody>
      </p:sp>
    </p:spTree>
    <p:extLst>
      <p:ext uri="{BB962C8B-B14F-4D97-AF65-F5344CB8AC3E}">
        <p14:creationId xmlns:p14="http://schemas.microsoft.com/office/powerpoint/2010/main" val="91860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6DD3C-F04E-9505-589B-DCEDBD069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 - Write-Up From Syllabus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831CB-29BC-D487-3D39-AB893BD46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i="0" u="none" strike="noStrike" dirty="0">
                <a:solidFill>
                  <a:srgbClr val="7A7A7A"/>
                </a:solidFill>
                <a:effectLst/>
                <a:latin typeface="Roboto" panose="02000000000000000000" pitchFamily="2" charset="0"/>
              </a:rPr>
              <a:t>Final Project:</a:t>
            </a:r>
            <a:r>
              <a:rPr lang="en-CA" b="0" i="0" u="none" strike="noStrike" dirty="0">
                <a:solidFill>
                  <a:srgbClr val="7A7A7A"/>
                </a:solidFill>
                <a:effectLst/>
                <a:latin typeface="Roboto" panose="02000000000000000000" pitchFamily="2" charset="0"/>
              </a:rPr>
              <a:t> Students will engage with the community to improve local foodscapes through the final course project. Students may get involved with initiatives Erik works with (Lachine Farms, </a:t>
            </a:r>
            <a:r>
              <a:rPr lang="en-CA" b="0" i="0" u="none" strike="noStrike" dirty="0" err="1">
                <a:solidFill>
                  <a:srgbClr val="7A7A7A"/>
                </a:solidFill>
                <a:effectLst/>
                <a:latin typeface="Roboto" panose="02000000000000000000" pitchFamily="2" charset="0"/>
              </a:rPr>
              <a:t>CultivAction</a:t>
            </a:r>
            <a:r>
              <a:rPr lang="en-CA" b="0" i="0" u="none" strike="noStrike" dirty="0">
                <a:solidFill>
                  <a:srgbClr val="7A7A7A"/>
                </a:solidFill>
                <a:effectLst/>
                <a:latin typeface="Roboto" panose="02000000000000000000" pitchFamily="2" charset="0"/>
              </a:rPr>
              <a:t>, etc.). Students can also work with another urban agriculture project in their local communities. 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89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74452-1A30-D119-ABE7-302992C84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Thinking About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B2FD0-C833-9FD4-878A-C62056D2E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 – Get involved with Erik’s Projects</a:t>
            </a:r>
          </a:p>
          <a:p>
            <a:pPr lvl="1"/>
            <a:r>
              <a:rPr lang="en-US" dirty="0" err="1"/>
              <a:t>CultivAction</a:t>
            </a:r>
            <a:r>
              <a:rPr lang="en-US" dirty="0"/>
              <a:t> Seedlings at Loyola</a:t>
            </a:r>
          </a:p>
          <a:p>
            <a:pPr lvl="1"/>
            <a:r>
              <a:rPr lang="en-US" dirty="0"/>
              <a:t>Loyola Farm Set Up (weeding, soil, infrastructure, seeding peas)</a:t>
            </a:r>
          </a:p>
          <a:p>
            <a:pPr lvl="1"/>
            <a:r>
              <a:rPr lang="en-US" dirty="0"/>
              <a:t>Designing an urban edible forest – permaculture design (Lachine) </a:t>
            </a:r>
          </a:p>
          <a:p>
            <a:r>
              <a:rPr lang="en-US" dirty="0"/>
              <a:t>2 – Get involved with a campus project</a:t>
            </a:r>
          </a:p>
          <a:p>
            <a:pPr lvl="1"/>
            <a:r>
              <a:rPr lang="en-US" dirty="0"/>
              <a:t>Sankofa</a:t>
            </a:r>
          </a:p>
          <a:p>
            <a:pPr lvl="1"/>
            <a:r>
              <a:rPr lang="en-US" dirty="0"/>
              <a:t>Hamidou</a:t>
            </a:r>
          </a:p>
          <a:p>
            <a:pPr lvl="1"/>
            <a:r>
              <a:rPr lang="en-US" dirty="0"/>
              <a:t>The Concordia Greenhouse (moving)</a:t>
            </a:r>
          </a:p>
          <a:p>
            <a:r>
              <a:rPr lang="en-US" dirty="0"/>
              <a:t>3 – Get involved with a community project</a:t>
            </a:r>
          </a:p>
          <a:p>
            <a:pPr lvl="1"/>
            <a:r>
              <a:rPr lang="en-US" dirty="0"/>
              <a:t>What’s going on in your </a:t>
            </a:r>
            <a:r>
              <a:rPr lang="en-US" dirty="0" err="1"/>
              <a:t>neighbourhood</a:t>
            </a:r>
            <a:r>
              <a:rPr lang="en-US" dirty="0"/>
              <a:t>?</a:t>
            </a:r>
          </a:p>
          <a:p>
            <a:r>
              <a:rPr lang="en-US" dirty="0"/>
              <a:t>4 – Start a project </a:t>
            </a:r>
          </a:p>
          <a:p>
            <a:pPr lvl="1"/>
            <a:r>
              <a:rPr lang="en-US" dirty="0"/>
              <a:t>Begin an urban agriculture project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818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146</Words>
  <Application>Microsoft Macintosh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Roboto</vt:lpstr>
      <vt:lpstr>Retrospect</vt:lpstr>
      <vt:lpstr>Urban Agriculture</vt:lpstr>
      <vt:lpstr>Final Project - Write-Up From Syllabus</vt:lpstr>
      <vt:lpstr>Get Thinking About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Agriculture</dc:title>
  <dc:creator>Erik Chevrier</dc:creator>
  <cp:lastModifiedBy>Erik Chevrier</cp:lastModifiedBy>
  <cp:revision>10</cp:revision>
  <dcterms:created xsi:type="dcterms:W3CDTF">2020-11-27T10:06:45Z</dcterms:created>
  <dcterms:modified xsi:type="dcterms:W3CDTF">2024-03-06T02:06:25Z</dcterms:modified>
</cp:coreProperties>
</file>