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396" r:id="rId3"/>
    <p:sldId id="397" r:id="rId4"/>
    <p:sldId id="398" r:id="rId5"/>
    <p:sldId id="399" r:id="rId6"/>
    <p:sldId id="403" r:id="rId7"/>
    <p:sldId id="404" r:id="rId8"/>
    <p:sldId id="400" r:id="rId9"/>
    <p:sldId id="401" r:id="rId10"/>
    <p:sldId id="402" r:id="rId11"/>
    <p:sldId id="409" r:id="rId12"/>
    <p:sldId id="410" r:id="rId13"/>
    <p:sldId id="405" r:id="rId14"/>
    <p:sldId id="406" r:id="rId15"/>
    <p:sldId id="407" r:id="rId16"/>
    <p:sldId id="408" r:id="rId17"/>
    <p:sldId id="39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310" autoAdjust="0"/>
    <p:restoredTop sz="94588" autoAdjust="0"/>
  </p:normalViewPr>
  <p:slideViewPr>
    <p:cSldViewPr snapToGrid="0">
      <p:cViewPr varScale="1">
        <p:scale>
          <a:sx n="62" d="100"/>
          <a:sy n="62" d="100"/>
        </p:scale>
        <p:origin x="224" y="1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2023-09-19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249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2023-09-19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5232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2023-09-19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998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2023-09-19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3276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2023-09-19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957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2023-09-19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40644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2023-09-19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21365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2023-09-19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6941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2023-09-19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9371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21842BA-7EFE-4E94-BF70-CCD5482705EF}" type="datetimeFigureOut">
              <a:rPr lang="en-CA" smtClean="0"/>
              <a:t>2023-09-19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35219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2023-09-19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2386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21842BA-7EFE-4E94-BF70-CCD5482705EF}" type="datetimeFigureOut">
              <a:rPr lang="en-CA" smtClean="0"/>
              <a:t>2023-09-19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82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web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Urban Agriculture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Seed Saving</a:t>
            </a:r>
          </a:p>
          <a:p>
            <a:r>
              <a:rPr lang="en-CA" dirty="0" err="1"/>
              <a:t>www.erikchevrier.ca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1860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1">
            <a:extLst>
              <a:ext uri="{FF2B5EF4-FFF2-40B4-BE49-F238E27FC236}">
                <a16:creationId xmlns:a16="http://schemas.microsoft.com/office/drawing/2014/main" id="{BB2B8762-61F0-4F1B-9364-D633EE9D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E97675C8-1328-460C-9EBF-6B446B67E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15">
            <a:extLst>
              <a:ext uri="{FF2B5EF4-FFF2-40B4-BE49-F238E27FC236}">
                <a16:creationId xmlns:a16="http://schemas.microsoft.com/office/drawing/2014/main" id="{514EE78B-AF71-4195-A01B-F1165D923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17">
            <a:extLst>
              <a:ext uri="{FF2B5EF4-FFF2-40B4-BE49-F238E27FC236}">
                <a16:creationId xmlns:a16="http://schemas.microsoft.com/office/drawing/2014/main" id="{2AD83CFE-1CA3-4832-A4B9-C48CD1347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BC98641C-7F74-435D-996F-A4387A3C3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98D933-493D-DB5E-F848-E1569367B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Dill Seeds</a:t>
            </a:r>
          </a:p>
        </p:txBody>
      </p:sp>
      <p:pic>
        <p:nvPicPr>
          <p:cNvPr id="7" name="Picture 6" descr="A picture containing tree, outdoor, plant, fennel&#10;&#10;Description automatically generated">
            <a:extLst>
              <a:ext uri="{FF2B5EF4-FFF2-40B4-BE49-F238E27FC236}">
                <a16:creationId xmlns:a16="http://schemas.microsoft.com/office/drawing/2014/main" id="{D6F4D918-FE71-FC17-6896-9D7455805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57" y="741588"/>
            <a:ext cx="5131653" cy="3399720"/>
          </a:xfrm>
          <a:prstGeom prst="rect">
            <a:avLst/>
          </a:prstGeom>
        </p:spPr>
      </p:pic>
      <p:sp>
        <p:nvSpPr>
          <p:cNvPr id="30" name="Rectangle 21">
            <a:extLst>
              <a:ext uri="{FF2B5EF4-FFF2-40B4-BE49-F238E27FC236}">
                <a16:creationId xmlns:a16="http://schemas.microsoft.com/office/drawing/2014/main" id="{F530C0F6-C8DF-4539-B30C-8105DB618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Close up of a plant&#10;&#10;Description automatically generated with medium confidence">
            <a:extLst>
              <a:ext uri="{FF2B5EF4-FFF2-40B4-BE49-F238E27FC236}">
                <a16:creationId xmlns:a16="http://schemas.microsoft.com/office/drawing/2014/main" id="{6DA0A03B-9E58-2320-6174-BF2BBC477C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91" y="640080"/>
            <a:ext cx="4803648" cy="360273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AE51241-AA8B-4B82-9C59-6738DB856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83176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9A7CE97B-56DB-468B-A006-749601440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71093C2-1867-442A-857B-E469565FB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98D933-493D-DB5E-F848-E1569367B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Beans Seeds</a:t>
            </a:r>
          </a:p>
        </p:txBody>
      </p:sp>
      <p:pic>
        <p:nvPicPr>
          <p:cNvPr id="12" name="Picture 11" descr="A group of beans on a table&#10;&#10;Description automatically generated">
            <a:extLst>
              <a:ext uri="{FF2B5EF4-FFF2-40B4-BE49-F238E27FC236}">
                <a16:creationId xmlns:a16="http://schemas.microsoft.com/office/drawing/2014/main" id="{79FFE9F0-9033-AA98-44A8-95993EB6A7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0" r="19316" b="1"/>
          <a:stretch/>
        </p:blipFill>
        <p:spPr>
          <a:xfrm>
            <a:off x="20" y="10"/>
            <a:ext cx="3954681" cy="4744794"/>
          </a:xfrm>
          <a:prstGeom prst="rect">
            <a:avLst/>
          </a:prstGeom>
        </p:spPr>
      </p:pic>
      <p:pic>
        <p:nvPicPr>
          <p:cNvPr id="10" name="Picture 9" descr="A hand holding a bunch of beans&#10;&#10;Description automatically generated">
            <a:extLst>
              <a:ext uri="{FF2B5EF4-FFF2-40B4-BE49-F238E27FC236}">
                <a16:creationId xmlns:a16="http://schemas.microsoft.com/office/drawing/2014/main" id="{ECFC93DB-186A-ECA5-947F-765371C0CE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4" r="3" b="3"/>
          <a:stretch/>
        </p:blipFill>
        <p:spPr>
          <a:xfrm>
            <a:off x="4115568" y="-509"/>
            <a:ext cx="3956242" cy="4756229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A6169E0-615E-BBFD-372E-DC48766DC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7" r="10911" b="2"/>
          <a:stretch/>
        </p:blipFill>
        <p:spPr>
          <a:xfrm>
            <a:off x="8234218" y="1965"/>
            <a:ext cx="3957782" cy="474778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8BB16461-D3DF-4836-B20B-4E94CAD20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87391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3F87243A-F810-42AD-AA74-3FA38B1D8A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4710C0A-057C-4274-BA2D-001F1025E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EFAE2A0-B30D-40C7-BB2F-AE3D6D5D0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527CA15-1C7B-4C0C-86EE-385C1D6C9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D643915-9209-40AB-8194-9D9125C0A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98D933-493D-DB5E-F848-E1569367B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Pea Seeds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22" name="Picture 21" descr="A close-up of a plant&#10;&#10;Description automatically generated">
            <a:extLst>
              <a:ext uri="{FF2B5EF4-FFF2-40B4-BE49-F238E27FC236}">
                <a16:creationId xmlns:a16="http://schemas.microsoft.com/office/drawing/2014/main" id="{476C980F-C929-B50B-1C1C-69DEC3EAA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40" y="640080"/>
            <a:ext cx="2395819" cy="3602736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8A54198A-4950-48AB-BDD3-16D7F9084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553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13" descr="A pile of beans on the ground&#10;&#10;Description automatically generated">
            <a:extLst>
              <a:ext uri="{FF2B5EF4-FFF2-40B4-BE49-F238E27FC236}">
                <a16:creationId xmlns:a16="http://schemas.microsoft.com/office/drawing/2014/main" id="{2A306B1B-1E51-99BE-9B7E-9E90B94B2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7" r="11894" b="1"/>
          <a:stretch/>
        </p:blipFill>
        <p:spPr>
          <a:xfrm>
            <a:off x="4590883" y="640080"/>
            <a:ext cx="2996763" cy="3602736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30F05B05-D1D0-4D96-A6C6-E0095E789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5969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le of peas on a striped surface&#10;&#10;Description automatically generated">
            <a:extLst>
              <a:ext uri="{FF2B5EF4-FFF2-40B4-BE49-F238E27FC236}">
                <a16:creationId xmlns:a16="http://schemas.microsoft.com/office/drawing/2014/main" id="{2689DE5C-A0E5-2051-6678-A4DDAC1F90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9" r="11532" b="-2"/>
          <a:stretch/>
        </p:blipFill>
        <p:spPr>
          <a:xfrm>
            <a:off x="8385070" y="640080"/>
            <a:ext cx="3003222" cy="3602736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6561554E-8EEC-420C-93A0-4E77A8A0E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21031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CF6BB2E5-F5C5-4876-9282-B0246E035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53EAE7-3851-4CE7-BE81-EF90F19EF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C5EFB6A-0AF1-46B2-B103-4AA6C7B31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C4D3E4EC-9CAC-455D-8511-5C0D0BEFC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DDF40A7-2316-4304-8880-2FA7451E9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96B3A8-A9F6-5E6D-DE18-1D127B5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Sunflower Seeds</a:t>
            </a:r>
          </a:p>
        </p:txBody>
      </p:sp>
      <p:pic>
        <p:nvPicPr>
          <p:cNvPr id="5" name="Content Placeholder 4" descr="A picture containing green, plant, close&#10;&#10;Description automatically generated">
            <a:extLst>
              <a:ext uri="{FF2B5EF4-FFF2-40B4-BE49-F238E27FC236}">
                <a16:creationId xmlns:a16="http://schemas.microsoft.com/office/drawing/2014/main" id="{691C72E3-5DDC-4186-F701-34BDF19DF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0" r="1" b="1"/>
          <a:stretch/>
        </p:blipFill>
        <p:spPr>
          <a:xfrm>
            <a:off x="20" y="10"/>
            <a:ext cx="7977495" cy="4744794"/>
          </a:xfrm>
          <a:prstGeom prst="rect">
            <a:avLst/>
          </a:prstGeom>
        </p:spPr>
      </p:pic>
      <p:pic>
        <p:nvPicPr>
          <p:cNvPr id="7" name="Picture 6" descr="A sunflower with a large center&#10;&#10;Description automatically generated with medium confidence">
            <a:extLst>
              <a:ext uri="{FF2B5EF4-FFF2-40B4-BE49-F238E27FC236}">
                <a16:creationId xmlns:a16="http://schemas.microsoft.com/office/drawing/2014/main" id="{EFD2F212-A522-BA18-4CFE-4F0647AE26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5" r="29364"/>
          <a:stretch/>
        </p:blipFill>
        <p:spPr>
          <a:xfrm>
            <a:off x="8138382" y="1965"/>
            <a:ext cx="4053618" cy="4747788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44BD36A9-BAC7-415E-8DDB-4C743838F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54393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5627614-0421-44C9-BA45-98C62DB30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5CF63B-42D2-437D-AF2A-6C97E4CAD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2D988CC-1BCA-4015-B859-258C2B79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7540109-CF43-47F9-8FE7-EDA4BD692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4FA15D-C738-4D25-9598-13735B0C5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8302BF-EBFC-3FD0-61D8-25A231702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Onion Seeds</a:t>
            </a:r>
          </a:p>
        </p:txBody>
      </p:sp>
      <p:pic>
        <p:nvPicPr>
          <p:cNvPr id="7" name="Picture 6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84A454F1-6B41-D6C5-B2C5-01A6856B6D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3" r="20472" b="-1"/>
          <a:stretch/>
        </p:blipFill>
        <p:spPr>
          <a:xfrm>
            <a:off x="1" y="10"/>
            <a:ext cx="2926400" cy="4748182"/>
          </a:xfrm>
          <a:prstGeom prst="rect">
            <a:avLst/>
          </a:prstGeom>
        </p:spPr>
      </p:pic>
      <p:pic>
        <p:nvPicPr>
          <p:cNvPr id="9" name="Picture 8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BAB38C57-B567-7C1C-AE9E-F28E440BD2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06" b="2"/>
          <a:stretch/>
        </p:blipFill>
        <p:spPr>
          <a:xfrm>
            <a:off x="3090013" y="10"/>
            <a:ext cx="2922602" cy="4749229"/>
          </a:xfrm>
          <a:prstGeom prst="rect">
            <a:avLst/>
          </a:prstGeom>
        </p:spPr>
      </p:pic>
      <p:pic>
        <p:nvPicPr>
          <p:cNvPr id="5" name="Content Placeholder 4" descr="A picture containing plant, tree&#10;&#10;Description automatically generated">
            <a:extLst>
              <a:ext uri="{FF2B5EF4-FFF2-40B4-BE49-F238E27FC236}">
                <a16:creationId xmlns:a16="http://schemas.microsoft.com/office/drawing/2014/main" id="{B499C89D-9FAF-F2CE-6EFE-4960C362A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3" r="30190" b="1"/>
          <a:stretch/>
        </p:blipFill>
        <p:spPr>
          <a:xfrm>
            <a:off x="6176227" y="10"/>
            <a:ext cx="2926080" cy="4748140"/>
          </a:xfrm>
          <a:prstGeom prst="rect">
            <a:avLst/>
          </a:prstGeom>
        </p:spPr>
      </p:pic>
      <p:pic>
        <p:nvPicPr>
          <p:cNvPr id="11" name="Picture 10" descr="A picture containing tree, outdoor, plant, flower&#10;&#10;Description automatically generated">
            <a:extLst>
              <a:ext uri="{FF2B5EF4-FFF2-40B4-BE49-F238E27FC236}">
                <a16:creationId xmlns:a16="http://schemas.microsoft.com/office/drawing/2014/main" id="{2A0C71AA-875C-FA2D-E330-806223C50F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1" r="24112" b="1"/>
          <a:stretch/>
        </p:blipFill>
        <p:spPr>
          <a:xfrm>
            <a:off x="9265920" y="10"/>
            <a:ext cx="2926080" cy="474814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E7252E9-008D-4B3D-9621-A2CCC288D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31335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A7CE97B-56DB-468B-A006-749601440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1093C2-1867-442A-857B-E469565FB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2B7F82-3F69-BB18-8652-AB44BB58C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Garlic Seeds</a:t>
            </a:r>
          </a:p>
        </p:txBody>
      </p:sp>
      <p:pic>
        <p:nvPicPr>
          <p:cNvPr id="9" name="Picture 8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F48A0C62-8174-4D02-6934-59EE1D0794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"/>
          <a:stretch/>
        </p:blipFill>
        <p:spPr>
          <a:xfrm>
            <a:off x="20" y="10"/>
            <a:ext cx="3954681" cy="4744794"/>
          </a:xfrm>
          <a:prstGeom prst="rect">
            <a:avLst/>
          </a:prstGeom>
        </p:spPr>
      </p:pic>
      <p:pic>
        <p:nvPicPr>
          <p:cNvPr id="7" name="Picture 6" descr="A picture containing bicycle, metal, plant, green&#10;&#10;Description automatically generated">
            <a:extLst>
              <a:ext uri="{FF2B5EF4-FFF2-40B4-BE49-F238E27FC236}">
                <a16:creationId xmlns:a16="http://schemas.microsoft.com/office/drawing/2014/main" id="{F2BB949E-E920-1FB9-B3A0-DC653A573D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5" r="27524" b="2"/>
          <a:stretch/>
        </p:blipFill>
        <p:spPr>
          <a:xfrm>
            <a:off x="4115568" y="-509"/>
            <a:ext cx="3956242" cy="4756229"/>
          </a:xfrm>
          <a:prstGeom prst="rect">
            <a:avLst/>
          </a:prstGeom>
        </p:spPr>
      </p:pic>
      <p:pic>
        <p:nvPicPr>
          <p:cNvPr id="5" name="Content Placeholder 4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D00901CC-9E02-D39F-4416-853EDBBBC9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r="24510"/>
          <a:stretch/>
        </p:blipFill>
        <p:spPr>
          <a:xfrm>
            <a:off x="8234218" y="1965"/>
            <a:ext cx="3957782" cy="474778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BB16461-D3DF-4836-B20B-4E94CAD20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33847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A7CE97B-56DB-468B-A006-749601440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1093C2-1867-442A-857B-E469565FB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46BB4-9DB1-459A-15FD-88D39A0EF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Basil Seeds</a:t>
            </a:r>
          </a:p>
        </p:txBody>
      </p:sp>
      <p:pic>
        <p:nvPicPr>
          <p:cNvPr id="9" name="Picture 8" descr="A picture containing green, plant, vegetable, spinach&#10;&#10;Description automatically generated">
            <a:extLst>
              <a:ext uri="{FF2B5EF4-FFF2-40B4-BE49-F238E27FC236}">
                <a16:creationId xmlns:a16="http://schemas.microsoft.com/office/drawing/2014/main" id="{4551ECA7-3B5A-5859-F17C-1EF332425B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9" r="29838" b="1"/>
          <a:stretch/>
        </p:blipFill>
        <p:spPr>
          <a:xfrm>
            <a:off x="20" y="10"/>
            <a:ext cx="3954681" cy="4744794"/>
          </a:xfrm>
          <a:prstGeom prst="rect">
            <a:avLst/>
          </a:prstGeom>
        </p:spPr>
      </p:pic>
      <p:pic>
        <p:nvPicPr>
          <p:cNvPr id="5" name="Content Placeholder 4" descr="A bee on a plant&#10;&#10;Description automatically generated with medium confidence">
            <a:extLst>
              <a:ext uri="{FF2B5EF4-FFF2-40B4-BE49-F238E27FC236}">
                <a16:creationId xmlns:a16="http://schemas.microsoft.com/office/drawing/2014/main" id="{BE364C17-D58B-3BFA-E5BE-6F437AD255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3" r="13199" b="-2"/>
          <a:stretch/>
        </p:blipFill>
        <p:spPr>
          <a:xfrm>
            <a:off x="4115568" y="-509"/>
            <a:ext cx="3956242" cy="4756229"/>
          </a:xfrm>
          <a:prstGeom prst="rect">
            <a:avLst/>
          </a:prstGeom>
        </p:spPr>
      </p:pic>
      <p:pic>
        <p:nvPicPr>
          <p:cNvPr id="7" name="Picture 6" descr="Close-up of green plants&#10;&#10;Description automatically generated with low confidence">
            <a:extLst>
              <a:ext uri="{FF2B5EF4-FFF2-40B4-BE49-F238E27FC236}">
                <a16:creationId xmlns:a16="http://schemas.microsoft.com/office/drawing/2014/main" id="{91640837-8F46-CD95-71DF-7B28F1C11A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7" r="30260" b="-1"/>
          <a:stretch/>
        </p:blipFill>
        <p:spPr>
          <a:xfrm>
            <a:off x="8234218" y="1965"/>
            <a:ext cx="3957782" cy="474778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BB16461-D3DF-4836-B20B-4E94CAD20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73007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5044C-5D95-0261-EFD1-0983ACD45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E8143-907E-1A58-D1EA-E70AD521B9D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Thank you. Have a great week.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2DCB9-B62B-A763-66BD-0001A0B67C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3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15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17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19">
            <a:extLst>
              <a:ext uri="{FF2B5EF4-FFF2-40B4-BE49-F238E27FC236}">
                <a16:creationId xmlns:a16="http://schemas.microsoft.com/office/drawing/2014/main" id="{73BE8FA1-D975-4919-839F-43567519E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1">
            <a:extLst>
              <a:ext uri="{FF2B5EF4-FFF2-40B4-BE49-F238E27FC236}">
                <a16:creationId xmlns:a16="http://schemas.microsoft.com/office/drawing/2014/main" id="{C1FFE1B0-D747-45A5-B44F-A70ADC75E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6259326" y="0"/>
            <a:ext cx="593889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E327E7-7FA7-E20B-F0C9-583AFE85C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7781" y="640079"/>
            <a:ext cx="5178350" cy="31907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Fruits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02C0B-9999-8D22-05A5-B41645C8B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7781" y="3996022"/>
            <a:ext cx="5178350" cy="231905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cap="all" spc="200">
                <a:solidFill>
                  <a:srgbClr val="FFFFFF"/>
                </a:solidFill>
                <a:latin typeface="+mj-lt"/>
              </a:rPr>
              <a:t>When harvesting fruits, you can save seeds from within the fruits themselves.</a:t>
            </a:r>
          </a:p>
        </p:txBody>
      </p:sp>
      <p:pic>
        <p:nvPicPr>
          <p:cNvPr id="5" name="Picture 4" descr="A picture containing food, pile, fruit, oranges&#10;&#10;Description automatically generated">
            <a:extLst>
              <a:ext uri="{FF2B5EF4-FFF2-40B4-BE49-F238E27FC236}">
                <a16:creationId xmlns:a16="http://schemas.microsoft.com/office/drawing/2014/main" id="{0F6654FB-34C6-6D52-9F3C-0EAE8BF38C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r="8033" b="3"/>
          <a:stretch/>
        </p:blipFill>
        <p:spPr>
          <a:xfrm>
            <a:off x="-6220" y="12559"/>
            <a:ext cx="3002389" cy="3343383"/>
          </a:xfrm>
          <a:prstGeom prst="rect">
            <a:avLst/>
          </a:prstGeom>
        </p:spPr>
      </p:pic>
      <p:pic>
        <p:nvPicPr>
          <p:cNvPr id="9" name="Picture 8" descr="A green bell pepper&#10;&#10;Description automatically generated with medium confidence">
            <a:extLst>
              <a:ext uri="{FF2B5EF4-FFF2-40B4-BE49-F238E27FC236}">
                <a16:creationId xmlns:a16="http://schemas.microsoft.com/office/drawing/2014/main" id="{8407284B-04A8-0999-B68B-1A9D1A7AAE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1" r="24708" b="3"/>
          <a:stretch/>
        </p:blipFill>
        <p:spPr>
          <a:xfrm>
            <a:off x="3157036" y="12559"/>
            <a:ext cx="2941423" cy="3343383"/>
          </a:xfrm>
          <a:prstGeom prst="rect">
            <a:avLst/>
          </a:prstGeom>
        </p:spPr>
      </p:pic>
      <p:pic>
        <p:nvPicPr>
          <p:cNvPr id="7" name="Picture 6" descr="A picture containing fruit, vegetable, sliced, arranged&#10;&#10;Description automatically generated">
            <a:extLst>
              <a:ext uri="{FF2B5EF4-FFF2-40B4-BE49-F238E27FC236}">
                <a16:creationId xmlns:a16="http://schemas.microsoft.com/office/drawing/2014/main" id="{94B59DE6-B120-79EB-B457-D8AEA6D6CF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9" r="-3" b="19944"/>
          <a:stretch/>
        </p:blipFill>
        <p:spPr>
          <a:xfrm>
            <a:off x="-6220" y="3505931"/>
            <a:ext cx="6114173" cy="3352069"/>
          </a:xfrm>
          <a:prstGeom prst="rect">
            <a:avLst/>
          </a:prstGeom>
        </p:spPr>
      </p:pic>
      <p:sp>
        <p:nvSpPr>
          <p:cNvPr id="32" name="Rectangle 23">
            <a:extLst>
              <a:ext uri="{FF2B5EF4-FFF2-40B4-BE49-F238E27FC236}">
                <a16:creationId xmlns:a16="http://schemas.microsoft.com/office/drawing/2014/main" id="{E98119AF-4A47-4CC2-80F8-37D335D4C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0213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B26D9C9-0009-453F-806F-C5929E52AB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48765" y="3913426"/>
            <a:ext cx="4937760" cy="0"/>
          </a:xfrm>
          <a:prstGeom prst="line">
            <a:avLst/>
          </a:prstGeom>
          <a:ln w="6350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112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F87243A-F810-42AD-AA74-3FA38B1D8A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4710C0A-057C-4274-BA2D-001F1025E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EFAE2A0-B30D-40C7-BB2F-AE3D6D5D0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7527CA15-1C7B-4C0C-86EE-385C1D6C9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D643915-9209-40AB-8194-9D9125C0A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1F39F2-2210-0926-6297-5DB28E0DF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Lettuce Seeds</a:t>
            </a:r>
          </a:p>
        </p:txBody>
      </p:sp>
      <p:pic>
        <p:nvPicPr>
          <p:cNvPr id="7" name="Picture 6" descr="A green plant in a garden&#10;&#10;Description automatically generated with low confidence">
            <a:extLst>
              <a:ext uri="{FF2B5EF4-FFF2-40B4-BE49-F238E27FC236}">
                <a16:creationId xmlns:a16="http://schemas.microsoft.com/office/drawing/2014/main" id="{2EB25258-B072-5837-46A6-7B4F07C1D1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1" r="3" b="1922"/>
          <a:stretch/>
        </p:blipFill>
        <p:spPr>
          <a:xfrm>
            <a:off x="707061" y="640080"/>
            <a:ext cx="3169577" cy="3602736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A54198A-4950-48AB-BDD3-16D7F9084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553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yellow flowers&#10;&#10;Description automatically generated with medium confidence">
            <a:extLst>
              <a:ext uri="{FF2B5EF4-FFF2-40B4-BE49-F238E27FC236}">
                <a16:creationId xmlns:a16="http://schemas.microsoft.com/office/drawing/2014/main" id="{E5910917-3103-1BCC-296F-83209B0708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8" r="-2" b="3514"/>
          <a:stretch/>
        </p:blipFill>
        <p:spPr>
          <a:xfrm>
            <a:off x="4432872" y="1533341"/>
            <a:ext cx="3312785" cy="1816214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30F05B05-D1D0-4D96-A6C6-E0095E789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5969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ground, outdoor, plant, garden&#10;&#10;Description automatically generated">
            <a:extLst>
              <a:ext uri="{FF2B5EF4-FFF2-40B4-BE49-F238E27FC236}">
                <a16:creationId xmlns:a16="http://schemas.microsoft.com/office/drawing/2014/main" id="{B7FE59D0-79F3-5EC1-28C5-D24A2B6EE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r="26750" b="3"/>
          <a:stretch/>
        </p:blipFill>
        <p:spPr>
          <a:xfrm>
            <a:off x="8269053" y="640080"/>
            <a:ext cx="3235256" cy="3602736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6561554E-8EEC-420C-93A0-4E77A8A0E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02504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9A7CE97B-56DB-468B-A006-749601440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71093C2-1867-442A-857B-E469565FB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C96822-B400-B665-CB5D-8194B6B5E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Broccoli Seeds</a:t>
            </a:r>
          </a:p>
        </p:txBody>
      </p:sp>
      <p:pic>
        <p:nvPicPr>
          <p:cNvPr id="7" name="Picture 6" descr="Close up of grass&#10;&#10;Description automatically generated with medium confidence">
            <a:extLst>
              <a:ext uri="{FF2B5EF4-FFF2-40B4-BE49-F238E27FC236}">
                <a16:creationId xmlns:a16="http://schemas.microsoft.com/office/drawing/2014/main" id="{B4D46675-DB48-6BF0-CEE7-AAB793F87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5" r="24480" b="2"/>
          <a:stretch/>
        </p:blipFill>
        <p:spPr>
          <a:xfrm>
            <a:off x="20" y="10"/>
            <a:ext cx="3954681" cy="4744794"/>
          </a:xfrm>
          <a:prstGeom prst="rect">
            <a:avLst/>
          </a:prstGeom>
        </p:spPr>
      </p:pic>
      <p:pic>
        <p:nvPicPr>
          <p:cNvPr id="9" name="Picture 8" descr="A picture containing outdoor, tree, vegetable&#10;&#10;Description automatically generated">
            <a:extLst>
              <a:ext uri="{FF2B5EF4-FFF2-40B4-BE49-F238E27FC236}">
                <a16:creationId xmlns:a16="http://schemas.microsoft.com/office/drawing/2014/main" id="{58D0557E-4629-8754-F9D5-0856797D6B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3" r="-4" b="728"/>
          <a:stretch/>
        </p:blipFill>
        <p:spPr>
          <a:xfrm>
            <a:off x="4115568" y="-509"/>
            <a:ext cx="3956242" cy="4756229"/>
          </a:xfrm>
          <a:prstGeom prst="rect">
            <a:avLst/>
          </a:prstGeom>
        </p:spPr>
      </p:pic>
      <p:pic>
        <p:nvPicPr>
          <p:cNvPr id="5" name="Content Placeholder 4" descr="A close-up of some plants&#10;&#10;Description automatically generated with medium confidence">
            <a:extLst>
              <a:ext uri="{FF2B5EF4-FFF2-40B4-BE49-F238E27FC236}">
                <a16:creationId xmlns:a16="http://schemas.microsoft.com/office/drawing/2014/main" id="{6B3C9982-753E-0540-008F-FE21EB4356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0" r="17567"/>
          <a:stretch/>
        </p:blipFill>
        <p:spPr>
          <a:xfrm>
            <a:off x="8234218" y="1965"/>
            <a:ext cx="3957782" cy="4747788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BB16461-D3DF-4836-B20B-4E94CAD20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73038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B2B8762-61F0-4F1B-9364-D633EE9D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7675C8-1328-460C-9EBF-6B446B67E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14EE78B-AF71-4195-A01B-F1165D923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AD83CFE-1CA3-4832-A4B9-C48CD1347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98641C-7F74-435D-996F-A4387A3C3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652064-60C3-6699-3ECA-115CD1E2E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Brassicas Seeds</a:t>
            </a:r>
          </a:p>
        </p:txBody>
      </p:sp>
      <p:pic>
        <p:nvPicPr>
          <p:cNvPr id="7" name="Picture 6" descr="A garden with yellow flowers&#10;&#10;Description automatically generated with low confidence">
            <a:extLst>
              <a:ext uri="{FF2B5EF4-FFF2-40B4-BE49-F238E27FC236}">
                <a16:creationId xmlns:a16="http://schemas.microsoft.com/office/drawing/2014/main" id="{1783A022-F2D3-DD50-6903-09F4B01EF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61" y="640080"/>
            <a:ext cx="4803648" cy="360273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530C0F6-C8DF-4539-B30C-8105DB618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C222A3D0-D131-BD4D-23D5-59755B21A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91" y="640080"/>
            <a:ext cx="4803648" cy="360273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AE51241-AA8B-4B82-9C59-6738DB856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30402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6BB2E5-F5C5-4876-9282-B0246E035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53EAE7-3851-4CE7-BE81-EF90F19EF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5EFB6A-0AF1-46B2-B103-4AA6C7B31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4D3E4EC-9CAC-455D-8511-5C0D0BEFC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DF40A7-2316-4304-8880-2FA7451E9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A86DDC-A1DD-48CA-B665-807EC9D09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Radish Seeds</a:t>
            </a:r>
          </a:p>
        </p:txBody>
      </p:sp>
      <p:pic>
        <p:nvPicPr>
          <p:cNvPr id="7" name="Picture 6" descr="A picture containing plant, grey, wooden, vegetable&#10;&#10;Description automatically generated">
            <a:extLst>
              <a:ext uri="{FF2B5EF4-FFF2-40B4-BE49-F238E27FC236}">
                <a16:creationId xmlns:a16="http://schemas.microsoft.com/office/drawing/2014/main" id="{A20061C8-998F-C246-F2AD-D465A734AB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4" r="6611"/>
          <a:stretch/>
        </p:blipFill>
        <p:spPr>
          <a:xfrm>
            <a:off x="20" y="10"/>
            <a:ext cx="7977495" cy="4744794"/>
          </a:xfrm>
          <a:prstGeom prst="rect">
            <a:avLst/>
          </a:prstGeom>
        </p:spPr>
      </p:pic>
      <p:pic>
        <p:nvPicPr>
          <p:cNvPr id="5" name="Content Placeholder 4" descr="A close-up of some plants&#10;&#10;Description automatically generated with medium confidence">
            <a:extLst>
              <a:ext uri="{FF2B5EF4-FFF2-40B4-BE49-F238E27FC236}">
                <a16:creationId xmlns:a16="http://schemas.microsoft.com/office/drawing/2014/main" id="{8C480B71-E508-764F-EACC-DCFB74D23F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5" r="19790"/>
          <a:stretch/>
        </p:blipFill>
        <p:spPr>
          <a:xfrm>
            <a:off x="8138382" y="1965"/>
            <a:ext cx="4053618" cy="474778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4BD36A9-BAC7-415E-8DDB-4C743838F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15297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A7CE97B-56DB-468B-A006-749601440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1093C2-1867-442A-857B-E469565FB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858690-C924-D1AC-E25A-142086F93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Spinach Seeds</a:t>
            </a:r>
          </a:p>
        </p:txBody>
      </p:sp>
      <p:pic>
        <p:nvPicPr>
          <p:cNvPr id="5" name="Content Placeholder 4" descr="A picture containing plant, vegetable, leaf, green&#10;&#10;Description automatically generated">
            <a:extLst>
              <a:ext uri="{FF2B5EF4-FFF2-40B4-BE49-F238E27FC236}">
                <a16:creationId xmlns:a16="http://schemas.microsoft.com/office/drawing/2014/main" id="{85C7590F-D59F-225D-2789-F45F4D4C3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0" r="7594"/>
          <a:stretch/>
        </p:blipFill>
        <p:spPr>
          <a:xfrm>
            <a:off x="20" y="10"/>
            <a:ext cx="3954681" cy="4744794"/>
          </a:xfrm>
          <a:prstGeom prst="rect">
            <a:avLst/>
          </a:prstGeom>
        </p:spPr>
      </p:pic>
      <p:pic>
        <p:nvPicPr>
          <p:cNvPr id="7" name="Picture 6" descr="A close-up of some plants&#10;&#10;Description automatically generated with medium confidence">
            <a:extLst>
              <a:ext uri="{FF2B5EF4-FFF2-40B4-BE49-F238E27FC236}">
                <a16:creationId xmlns:a16="http://schemas.microsoft.com/office/drawing/2014/main" id="{F41B39D2-41D5-F5ED-9A84-1748034C1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5" r="-4" b="12071"/>
          <a:stretch/>
        </p:blipFill>
        <p:spPr>
          <a:xfrm>
            <a:off x="4115568" y="-509"/>
            <a:ext cx="3956242" cy="4756229"/>
          </a:xfrm>
          <a:prstGeom prst="rect">
            <a:avLst/>
          </a:prstGeom>
        </p:spPr>
      </p:pic>
      <p:pic>
        <p:nvPicPr>
          <p:cNvPr id="9" name="Picture 8" descr="A picture containing green, plant, vegetable, fresh&#10;&#10;Description automatically generated">
            <a:extLst>
              <a:ext uri="{FF2B5EF4-FFF2-40B4-BE49-F238E27FC236}">
                <a16:creationId xmlns:a16="http://schemas.microsoft.com/office/drawing/2014/main" id="{B3D77464-524F-58DB-EB6F-AD3201E351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5" r="21994" b="2"/>
          <a:stretch/>
        </p:blipFill>
        <p:spPr>
          <a:xfrm>
            <a:off x="8234218" y="1965"/>
            <a:ext cx="3957782" cy="474778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BB16461-D3DF-4836-B20B-4E94CAD20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02975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5627614-0421-44C9-BA45-98C62DB30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5CF63B-42D2-437D-AF2A-6C97E4CAD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2D988CC-1BCA-4015-B859-258C2B79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7540109-CF43-47F9-8FE7-EDA4BD692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4FA15D-C738-4D25-9598-13735B0C5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034DCE-3BB2-D7BB-17FA-8FFEB620F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Carrot Seeds</a:t>
            </a:r>
          </a:p>
        </p:txBody>
      </p:sp>
      <p:pic>
        <p:nvPicPr>
          <p:cNvPr id="7" name="Picture 6" descr="A field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1A9DC7AB-4B2F-E578-8806-237303A247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1" r="28494" b="-2"/>
          <a:stretch/>
        </p:blipFill>
        <p:spPr>
          <a:xfrm>
            <a:off x="1" y="10"/>
            <a:ext cx="2926400" cy="474818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7BE587-4BB0-4FED-AC4B-5ECDABEBD8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"/>
          <a:stretch/>
        </p:blipFill>
        <p:spPr>
          <a:xfrm>
            <a:off x="3090013" y="10"/>
            <a:ext cx="2922602" cy="4749229"/>
          </a:xfrm>
          <a:prstGeom prst="rect">
            <a:avLst/>
          </a:prstGeom>
        </p:spPr>
      </p:pic>
      <p:pic>
        <p:nvPicPr>
          <p:cNvPr id="9" name="Picture 8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76C5DE89-9A4B-C25A-960F-9EDBE8A15F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1" r="23103"/>
          <a:stretch/>
        </p:blipFill>
        <p:spPr>
          <a:xfrm>
            <a:off x="6176227" y="10"/>
            <a:ext cx="2926080" cy="4748140"/>
          </a:xfrm>
          <a:prstGeom prst="rect">
            <a:avLst/>
          </a:prstGeom>
        </p:spPr>
      </p:pic>
      <p:pic>
        <p:nvPicPr>
          <p:cNvPr id="11" name="Picture 10" descr="A field of flowers&#10;&#10;Description automatically generated with medium confidence">
            <a:extLst>
              <a:ext uri="{FF2B5EF4-FFF2-40B4-BE49-F238E27FC236}">
                <a16:creationId xmlns:a16="http://schemas.microsoft.com/office/drawing/2014/main" id="{53CB6FD7-3FA2-E02E-3839-64E52A59CD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5" r="17274" b="-3"/>
          <a:stretch/>
        </p:blipFill>
        <p:spPr>
          <a:xfrm>
            <a:off x="9265920" y="10"/>
            <a:ext cx="2926080" cy="474814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E7252E9-008D-4B3D-9621-A2CCC288D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61619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B2B8762-61F0-4F1B-9364-D633EE9D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7675C8-1328-460C-9EBF-6B446B67E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14EE78B-AF71-4195-A01B-F1165D923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AD83CFE-1CA3-4832-A4B9-C48CD1347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98641C-7F74-435D-996F-A4387A3C3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4A1952-C81B-12C1-362E-518B919C3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Coriander Seeds</a:t>
            </a:r>
          </a:p>
        </p:txBody>
      </p:sp>
      <p:pic>
        <p:nvPicPr>
          <p:cNvPr id="7" name="Picture 6" descr="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44D65AD3-A2F0-76E8-3752-D37D08FA1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57" y="749606"/>
            <a:ext cx="5131653" cy="338368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530C0F6-C8DF-4539-B30C-8105DB618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some flowers&#10;&#10;Description automatically generated with low confidence">
            <a:extLst>
              <a:ext uri="{FF2B5EF4-FFF2-40B4-BE49-F238E27FC236}">
                <a16:creationId xmlns:a16="http://schemas.microsoft.com/office/drawing/2014/main" id="{5553369E-952D-9DC9-9259-1FA993DD0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91" y="733255"/>
            <a:ext cx="5118182" cy="341638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AE51241-AA8B-4B82-9C59-6738DB856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0803062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62</Words>
  <Application>Microsoft Macintosh PowerPoint</Application>
  <PresentationFormat>Widescreen</PresentationFormat>
  <Paragraphs>21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Calibri</vt:lpstr>
      <vt:lpstr>Calibri Light</vt:lpstr>
      <vt:lpstr>Retrospect</vt:lpstr>
      <vt:lpstr>Urban Agriculture</vt:lpstr>
      <vt:lpstr>Fruits</vt:lpstr>
      <vt:lpstr>Lettuce Seeds</vt:lpstr>
      <vt:lpstr>Broccoli Seeds</vt:lpstr>
      <vt:lpstr>Brassicas Seeds</vt:lpstr>
      <vt:lpstr>Radish Seeds</vt:lpstr>
      <vt:lpstr>Spinach Seeds</vt:lpstr>
      <vt:lpstr>Carrot Seeds</vt:lpstr>
      <vt:lpstr>Coriander Seeds</vt:lpstr>
      <vt:lpstr>Dill Seeds</vt:lpstr>
      <vt:lpstr>Beans Seeds</vt:lpstr>
      <vt:lpstr>Pea Seeds</vt:lpstr>
      <vt:lpstr>Sunflower Seeds</vt:lpstr>
      <vt:lpstr>Onion Seeds</vt:lpstr>
      <vt:lpstr>Garlic Seeds</vt:lpstr>
      <vt:lpstr>Basil Seeds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Urban Agriculture</dc:title>
  <dc:creator>Erik Chevrier</dc:creator>
  <cp:lastModifiedBy>Erik Chevrier</cp:lastModifiedBy>
  <cp:revision>8</cp:revision>
  <dcterms:created xsi:type="dcterms:W3CDTF">2020-11-27T10:06:45Z</dcterms:created>
  <dcterms:modified xsi:type="dcterms:W3CDTF">2023-09-19T20:21:07Z</dcterms:modified>
</cp:coreProperties>
</file>