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6"/>
  </p:notesMasterIdLst>
  <p:sldIdLst>
    <p:sldId id="256" r:id="rId2"/>
    <p:sldId id="259" r:id="rId3"/>
    <p:sldId id="316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6" y="-3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6C669-C598-FB42-B782-FE02A079FFEE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99B1-C4A8-6140-8726-BA883941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7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2024-04-03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Urban Agriculture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Group Project report instructions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hand in?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/>
          </a:bodyPr>
          <a:lstStyle/>
          <a:p>
            <a:r>
              <a:rPr lang="en-US" dirty="0"/>
              <a:t>1 – A </a:t>
            </a:r>
            <a:r>
              <a:rPr lang="en-US" b="1" dirty="0"/>
              <a:t>group report </a:t>
            </a:r>
            <a:r>
              <a:rPr lang="en-US" dirty="0"/>
              <a:t>about your urban agriculture project.</a:t>
            </a:r>
          </a:p>
          <a:p>
            <a:pPr lvl="1"/>
            <a:r>
              <a:rPr lang="en-US" dirty="0"/>
              <a:t>There is no specific word limit. Answer the questions on the next slide and use the rubric to align yourself with the A category. </a:t>
            </a:r>
          </a:p>
          <a:p>
            <a:r>
              <a:rPr lang="en-US" dirty="0"/>
              <a:t>2 – An </a:t>
            </a:r>
            <a:r>
              <a:rPr lang="en-US" b="1" dirty="0"/>
              <a:t>individual reflection </a:t>
            </a:r>
            <a:r>
              <a:rPr lang="en-US" dirty="0"/>
              <a:t>(autoethnography).</a:t>
            </a:r>
          </a:p>
          <a:p>
            <a:pPr lvl="1"/>
            <a:r>
              <a:rPr lang="en-US" dirty="0"/>
              <a:t>Autoethnography: Qualitative, self-reflection that explores your personal learning in relation with larger social, political, economic, cultural understandings. You must link your learnings to class material and other reliable, credible sources. </a:t>
            </a:r>
          </a:p>
          <a:p>
            <a:pPr lvl="1"/>
            <a:r>
              <a:rPr lang="en-US" dirty="0"/>
              <a:t>Your auto-ethnography report should be about 500 words long. 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500" b="1" dirty="0"/>
              <a:t>Due Date is April 25</a:t>
            </a:r>
            <a:r>
              <a:rPr lang="en-US" sz="2500" b="1" baseline="30000" dirty="0"/>
              <a:t>th.</a:t>
            </a:r>
            <a:r>
              <a:rPr lang="en-US" sz="2500" b="1" dirty="0"/>
              <a:t> You must submit a hard copy in my mailbox. I will retrieve them in the morning on April 26</a:t>
            </a:r>
            <a:r>
              <a:rPr lang="en-US" sz="2500" b="1" baseline="30000" dirty="0"/>
              <a:t>th, </a:t>
            </a:r>
            <a:r>
              <a:rPr lang="en-US" sz="2500" b="1" dirty="0"/>
              <a:t>Then I will submit the grades on April 29</a:t>
            </a:r>
            <a:r>
              <a:rPr lang="en-US" sz="2500" b="1" baseline="30000" dirty="0"/>
              <a:t>th</a:t>
            </a:r>
            <a:r>
              <a:rPr lang="en-US" sz="2500" b="1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F373-E37A-B383-DFB2-57E2DC38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Report Should Address the Following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1BFA-C542-8C18-6BD4-B872BDA3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– What was your ’project’?</a:t>
            </a:r>
          </a:p>
          <a:p>
            <a:r>
              <a:rPr lang="en-US" dirty="0"/>
              <a:t>2 – Why is the project important?</a:t>
            </a:r>
          </a:p>
          <a:p>
            <a:r>
              <a:rPr lang="en-US" dirty="0"/>
              <a:t>3—Did you meet your goals, objectives, and targets? (What were your goals, objectives, and targets?) Why or why not? In retrospect, what would you do the same or differently?</a:t>
            </a:r>
          </a:p>
          <a:p>
            <a:r>
              <a:rPr lang="en-US" dirty="0"/>
              <a:t>4 – What effects did your project generate in the community? (i.e. positive, negative, intended, unintended)?</a:t>
            </a:r>
          </a:p>
          <a:p>
            <a:r>
              <a:rPr lang="en-US" dirty="0"/>
              <a:t>5 – What did everyone contribute to the project?</a:t>
            </a:r>
          </a:p>
        </p:txBody>
      </p:sp>
    </p:spTree>
    <p:extLst>
      <p:ext uri="{BB962C8B-B14F-4D97-AF65-F5344CB8AC3E}">
        <p14:creationId xmlns:p14="http://schemas.microsoft.com/office/powerpoint/2010/main" val="83651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12FF886-D80E-6C0B-3303-A767D0FAF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999451"/>
              </p:ext>
            </p:extLst>
          </p:nvPr>
        </p:nvGraphicFramePr>
        <p:xfrm>
          <a:off x="0" y="0"/>
          <a:ext cx="12191999" cy="20016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5967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30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(Below 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(Average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 (Excellent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 (Superior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2306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Quality of Auto Ethnography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(Reflection)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Superficial qualitative, self-reflection that explores your personal learning in relation with larger social, political, economic, cultural understandings.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Average qualitative</a:t>
                      </a:r>
                      <a:r>
                        <a:rPr lang="en-US" sz="1500">
                          <a:effectLst/>
                        </a:rPr>
                        <a:t>, self-reflection </a:t>
                      </a:r>
                      <a:r>
                        <a:rPr lang="en-US" sz="1500" dirty="0">
                          <a:effectLst/>
                        </a:rPr>
                        <a:t>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Great qualitative</a:t>
                      </a:r>
                      <a:r>
                        <a:rPr lang="en-US" sz="1500">
                          <a:effectLst/>
                        </a:rPr>
                        <a:t>, self-reflection </a:t>
                      </a:r>
                      <a:r>
                        <a:rPr lang="en-US" sz="1500" dirty="0">
                          <a:effectLst/>
                        </a:rPr>
                        <a:t>that explores your personal learning in relation with larger social, political, economic, cultural understandings.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Exceptional qualitative</a:t>
                      </a:r>
                      <a:r>
                        <a:rPr lang="en-US" sz="1500">
                          <a:effectLst/>
                        </a:rPr>
                        <a:t>, self-reflection </a:t>
                      </a:r>
                      <a:r>
                        <a:rPr lang="en-US" sz="1500" dirty="0">
                          <a:effectLst/>
                        </a:rPr>
                        <a:t>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2767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 of Auto Ethnography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(Reflection)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reflection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reflection is somewhat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reflection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reflection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reflection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59896890"/>
                  </a:ext>
                </a:extLst>
              </a:tr>
              <a:tr h="952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(not heavily weighted)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4843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Relevance of Information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(Reflection)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reflection has little to no relevance to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not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valid/reliable sources are used.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reflection has some relevance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somewhat backed up by proper examples.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one or two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reflection is relevant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proper examples.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three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reflection is completely on point with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a variety of excellent examples.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four course reading.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4843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Quality of the Project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(Group </a:t>
                      </a:r>
                      <a:r>
                        <a:rPr lang="en-US" sz="1500" dirty="0">
                          <a:effectLst/>
                        </a:rPr>
                        <a:t>Report)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not adequately described.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the project was not adequately justified.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Goals, targets, and objectives were not adequately described.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on what effects the project generated is not adequate.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didn’t work well together.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adequately described.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the project was adequately justified.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Goals, targets, and objectives were adequately described.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on what effects the project generated is adequate.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somewhat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described with excellence..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the project was justified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Goals, targets, and objectives were described with excellence. Authors reflected on why the goals, targets and objectives were met. Authors reflect on what could have been done better to improve the 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on what affects the project generated is done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described with excellence, was well presented, and reflected an in-depth understanding of the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the project was justified with excellence, was well presented, and reflected an in-depth understanding of the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Goals, targets, and objectives were described with excellence, was well presented, and reflected an in-depth understanding of the course readings. Authors reflected on why the goals, targets and objectives were met. Authors reflect on what could have been done better to improve the 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reflection on what effects the project generated is done with excellence, was well presented, and reflected an in-depth understanding of the course readings.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group worked extremely well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94109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3113</TotalTime>
  <Words>1020</Words>
  <Application>Microsoft Macintosh PowerPoint</Application>
  <PresentationFormat>Widescreen</PresentationFormat>
  <Paragraphs>187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Urban Agriculture</vt:lpstr>
      <vt:lpstr>What to hand in?</vt:lpstr>
      <vt:lpstr>Group Report Should Address the Following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292</cp:revision>
  <dcterms:created xsi:type="dcterms:W3CDTF">2016-08-29T02:04:56Z</dcterms:created>
  <dcterms:modified xsi:type="dcterms:W3CDTF">2024-04-03T15:10:06Z</dcterms:modified>
</cp:coreProperties>
</file>